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10" Target="ppt/slideLayouts/slideLayout7.xml" Type="http://schemas.openxmlformats.org/officeDocument/2006/relationships/slideLayout"/><Relationship Id="rId11" Target="ppt/slideLayouts/slideLayout8.xml" Type="http://schemas.openxmlformats.org/officeDocument/2006/relationships/slideLayout"/><Relationship Id="rId12" Target="ppt/slideLayouts/slideLayout9.xml" Type="http://schemas.openxmlformats.org/officeDocument/2006/relationships/slideLayout"/><Relationship Id="rId13" Target="ppt/slideLayouts/slideLayout10.xml" Type="http://schemas.openxmlformats.org/officeDocument/2006/relationships/slideLayout"/><Relationship Id="rId14" Target="ppt/slideLayouts/slideLayout11.xml" Type="http://schemas.openxmlformats.org/officeDocument/2006/relationships/slideLayout"/><Relationship Id="rId15" Target="ppt/slideLayouts/slideLayout12.xml" Type="http://schemas.openxmlformats.org/officeDocument/2006/relationships/slideLayout"/><Relationship Id="rId18" Target="ppt/slideLayouts/slideLayout13.xml" Type="http://schemas.openxmlformats.org/officeDocument/2006/relationships/slideLayout"/><Relationship Id="rId19" Target="ppt/slideLayouts/slideLayout14.xml" Type="http://schemas.openxmlformats.org/officeDocument/2006/relationships/slideLayout"/><Relationship Id="rId2" Target="docProps/thumbnail.jpeg" Type="http://schemas.openxmlformats.org/package/2006/relationships/metadata/thumbnail"/><Relationship Id="rId20" Target="ppt/slideLayouts/slideLayout15.xml" Type="http://schemas.openxmlformats.org/officeDocument/2006/relationships/slideLayout"/><Relationship Id="rId21" Target="ppt/slideLayouts/slideLayout16.xml" Type="http://schemas.openxmlformats.org/officeDocument/2006/relationships/slideLayout"/><Relationship Id="rId22" Target="ppt/slideLayouts/slideLayout17.xml" Type="http://schemas.openxmlformats.org/officeDocument/2006/relationships/slideLayout"/><Relationship Id="rId23" Target="ppt/slideLayouts/slideLayout18.xml" Type="http://schemas.openxmlformats.org/officeDocument/2006/relationships/slideLayout"/><Relationship Id="rId24" Target="ppt/slideLayouts/slideLayout19.xml" Type="http://schemas.openxmlformats.org/officeDocument/2006/relationships/slideLayout"/><Relationship Id="rId25" Target="ppt/slideLayouts/slideLayout20.xml" Type="http://schemas.openxmlformats.org/officeDocument/2006/relationships/slideLayout"/><Relationship Id="rId26" Target="ppt/slideLayouts/slideLayout21.xml" Type="http://schemas.openxmlformats.org/officeDocument/2006/relationships/slideLayout"/><Relationship Id="rId27" Target="ppt/slideLayouts/slideLayout22.xml" Type="http://schemas.openxmlformats.org/officeDocument/2006/relationships/slideLayout"/><Relationship Id="rId28" Target="ppt/slideLayouts/slideLayout23.xml" Type="http://schemas.openxmlformats.org/officeDocument/2006/relationships/slideLayout"/><Relationship Id="rId3" Target="docProps/core.xml" Type="http://schemas.openxmlformats.org/package/2006/relationships/metadata/core-properties"/><Relationship Id="rId31" Target="ppt/slideLayouts/slideLayout24.xml" Type="http://schemas.openxmlformats.org/officeDocument/2006/relationships/slideLayout"/><Relationship Id="rId32" Target="ppt/slideLayouts/slideLayout25.xml" Type="http://schemas.openxmlformats.org/officeDocument/2006/relationships/slideLayout"/><Relationship Id="rId33" Target="ppt/slideLayouts/slideLayout26.xml" Type="http://schemas.openxmlformats.org/officeDocument/2006/relationships/slideLayout"/><Relationship Id="rId34" Target="ppt/slideLayouts/slideLayout27.xml" Type="http://schemas.openxmlformats.org/officeDocument/2006/relationships/slideLayout"/><Relationship Id="rId35" Target="ppt/slideLayouts/slideLayout28.xml" Type="http://schemas.openxmlformats.org/officeDocument/2006/relationships/slideLayout"/><Relationship Id="rId36" Target="ppt/slideLayouts/slideLayout29.xml" Type="http://schemas.openxmlformats.org/officeDocument/2006/relationships/slideLayout"/><Relationship Id="rId37" Target="ppt/slideLayouts/slideLayout30.xml" Type="http://schemas.openxmlformats.org/officeDocument/2006/relationships/slideLayout"/><Relationship Id="rId38" Target="ppt/slideLayouts/slideLayout31.xml" Type="http://schemas.openxmlformats.org/officeDocument/2006/relationships/slideLayout"/><Relationship Id="rId39" Target="ppt/slideLayouts/slideLayout32.xml" Type="http://schemas.openxmlformats.org/officeDocument/2006/relationships/slideLayout"/><Relationship Id="rId4" Target="docProps/app.xml" Type="http://schemas.openxmlformats.org/officeDocument/2006/relationships/extended-properties"/><Relationship Id="rId40" Target="ppt/slideLayouts/slideLayout33.xml" Type="http://schemas.openxmlformats.org/officeDocument/2006/relationships/slideLayout"/><Relationship Id="rId41" Target="ppt/slideLayouts/slideLayout34.xml" Type="http://schemas.openxmlformats.org/officeDocument/2006/relationships/slideLayout"/><Relationship Id="rId42" Target="docProps/custom.xml" Type="http://schemas.openxmlformats.org/officeDocument/2006/relationships/custom-properties"/><Relationship Id="rId5" Target="ppt/slideLayouts/slideLayout2.xml" Type="http://schemas.openxmlformats.org/officeDocument/2006/relationships/slideLayout"/><Relationship Id="rId6" Target="ppt/slideLayouts/slideLayout3.xml" Type="http://schemas.openxmlformats.org/officeDocument/2006/relationships/slideLayout"/><Relationship Id="rId7" Target="ppt/slideLayouts/slideLayout4.xml" Type="http://schemas.openxmlformats.org/officeDocument/2006/relationships/slideLayout"/><Relationship Id="rId8" Target="ppt/slideLayouts/slideLayout5.xml" Type="http://schemas.openxmlformats.org/officeDocument/2006/relationships/slideLayout"/><Relationship Id="rId9" Target="ppt/slideLayouts/slideLayout6.xml" Type="http://schemas.openxmlformats.org/officeDocument/2006/relationships/slideLayout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  <p:sldMasterId id="2147483649" r:id="rId6"/>
    <p:sldMasterId id="2147483650" r:id="rId8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</p:sldIdLst>
  <p:sldSz cx="12192000" cy="6858000"/>
  <p:notesSz cx="6858000" cy="9144000"/>
  <p:embeddedFontLst>
    <p:embeddedFont>
      <p:font typeface="1758708111600"/>
      <p:regular r:id="rId50"/>
    </p:embeddedFont>
    <p:embeddedFont>
      <p:font typeface="微软雅黑"/>
      <p:regular r:id="rId51"/>
    </p:embeddedFont>
    <p:embeddedFont>
      <p:font typeface="等线"/>
      <p:regular r:id="rId52"/>
    </p:embeddedFont>
    <p:embeddedFont>
      <p:font typeface="Calibri"/>
      <p:regular r:id="rId53"/>
    </p:embeddedFont>
    <p:embeddedFont>
      <p:font typeface="等线 Light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14" d="100"/>
          <a:sy n="114" d="100"/>
        </p:scale>
        <p:origin x="91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presProps.xml" Type="http://schemas.openxmlformats.org/officeDocument/2006/relationships/presProps"/><Relationship Id="rId20" Target="slides/slide11.xml" Type="http://schemas.openxmlformats.org/officeDocument/2006/relationships/slide"/><Relationship Id="rId21" Target="slides/slide12.xml" Type="http://schemas.openxmlformats.org/officeDocument/2006/relationships/slide"/><Relationship Id="rId22" Target="slides/slide13.xml" Type="http://schemas.openxmlformats.org/officeDocument/2006/relationships/slide"/><Relationship Id="rId23" Target="slides/slide14.xml" Type="http://schemas.openxmlformats.org/officeDocument/2006/relationships/slide"/><Relationship Id="rId24" Target="slides/slide15.xml" Type="http://schemas.openxmlformats.org/officeDocument/2006/relationships/slide"/><Relationship Id="rId25" Target="slides/slide16.xml" Type="http://schemas.openxmlformats.org/officeDocument/2006/relationships/slide"/><Relationship Id="rId26" Target="slides/slide17.xml" Type="http://schemas.openxmlformats.org/officeDocument/2006/relationships/slide"/><Relationship Id="rId27" Target="slides/slide18.xml" Type="http://schemas.openxmlformats.org/officeDocument/2006/relationships/slide"/><Relationship Id="rId28" Target="slides/slide19.xml" Type="http://schemas.openxmlformats.org/officeDocument/2006/relationships/slide"/><Relationship Id="rId29" Target="slides/slide20.xml" Type="http://schemas.openxmlformats.org/officeDocument/2006/relationships/slide"/><Relationship Id="rId3" Target="viewProps.xml" Type="http://schemas.openxmlformats.org/officeDocument/2006/relationships/viewProps"/><Relationship Id="rId30" Target="slides/slide21.xml" Type="http://schemas.openxmlformats.org/officeDocument/2006/relationships/slide"/><Relationship Id="rId31" Target="slides/slide22.xml" Type="http://schemas.openxmlformats.org/officeDocument/2006/relationships/slide"/><Relationship Id="rId32" Target="slides/slide23.xml" Type="http://schemas.openxmlformats.org/officeDocument/2006/relationships/slide"/><Relationship Id="rId33" Target="slides/slide24.xml" Type="http://schemas.openxmlformats.org/officeDocument/2006/relationships/slide"/><Relationship Id="rId34" Target="slides/slide25.xml" Type="http://schemas.openxmlformats.org/officeDocument/2006/relationships/slide"/><Relationship Id="rId35" Target="slides/slide26.xml" Type="http://schemas.openxmlformats.org/officeDocument/2006/relationships/slide"/><Relationship Id="rId36" Target="slides/slide27.xml" Type="http://schemas.openxmlformats.org/officeDocument/2006/relationships/slide"/><Relationship Id="rId37" Target="slides/slide28.xml" Type="http://schemas.openxmlformats.org/officeDocument/2006/relationships/slide"/><Relationship Id="rId38" Target="slides/slide29.xml" Type="http://schemas.openxmlformats.org/officeDocument/2006/relationships/slide"/><Relationship Id="rId39" Target="slides/slide30.xml" Type="http://schemas.openxmlformats.org/officeDocument/2006/relationships/slide"/><Relationship Id="rId4" Target="theme/theme1.xml" Type="http://schemas.openxmlformats.org/officeDocument/2006/relationships/theme"/><Relationship Id="rId40" Target="slides/slide31.xml" Type="http://schemas.openxmlformats.org/officeDocument/2006/relationships/slide"/><Relationship Id="rId41" Target="slides/slide32.xml" Type="http://schemas.openxmlformats.org/officeDocument/2006/relationships/slide"/><Relationship Id="rId42" Target="slides/slide33.xml" Type="http://schemas.openxmlformats.org/officeDocument/2006/relationships/slide"/><Relationship Id="rId43" Target="slides/slide34.xml" Type="http://schemas.openxmlformats.org/officeDocument/2006/relationships/slide"/><Relationship Id="rId44" Target="slides/slide35.xml" Type="http://schemas.openxmlformats.org/officeDocument/2006/relationships/slide"/><Relationship Id="rId45" Target="slides/slide36.xml" Type="http://schemas.openxmlformats.org/officeDocument/2006/relationships/slide"/><Relationship Id="rId46" Target="slides/slide37.xml" Type="http://schemas.openxmlformats.org/officeDocument/2006/relationships/slide"/><Relationship Id="rId47" Target="slides/slide38.xml" Type="http://schemas.openxmlformats.org/officeDocument/2006/relationships/slide"/><Relationship Id="rId48" Target="slides/slide39.xml" Type="http://schemas.openxmlformats.org/officeDocument/2006/relationships/slide"/><Relationship Id="rId49" Target="slides/slide40.xml" Type="http://schemas.openxmlformats.org/officeDocument/2006/relationships/slide"/><Relationship Id="rId5" Target="tableStyles.xml" Type="http://schemas.openxmlformats.org/officeDocument/2006/relationships/tableStyles"/><Relationship Id="rId50" Target="fonts/font1.fntdata" Type="http://schemas.openxmlformats.org/officeDocument/2006/relationships/font"/><Relationship Id="rId51" Target="fonts/font2.fntdata" Type="http://schemas.openxmlformats.org/officeDocument/2006/relationships/font"/><Relationship Id="rId52" Target="fonts/font3.fntdata" Type="http://schemas.openxmlformats.org/officeDocument/2006/relationships/font"/><Relationship Id="rId53" Target="fonts/font4.fntdata" Type="http://schemas.openxmlformats.org/officeDocument/2006/relationships/font"/><Relationship Id="rId54" Target="fonts/font5.fntdata" Type="http://schemas.openxmlformats.org/officeDocument/2006/relationships/font"/><Relationship Id="rId6" Target="slideMasters/slideMaster2.xml" Type="http://schemas.openxmlformats.org/officeDocument/2006/relationships/slideMaster"/><Relationship Id="rId7" Target="theme/theme2.xml" Type="http://schemas.openxmlformats.org/officeDocument/2006/relationships/theme"/><Relationship Id="rId8" Target="slideMasters/slideMaster3.xml" Type="http://schemas.openxmlformats.org/officeDocument/2006/relationships/slideMaster"/><Relationship Id="rId9" Target="theme/theme3.xml" Type="http://schemas.openxmlformats.org/officeDocument/2006/relationships/them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7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8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9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Layouts/_rels/slideLayout20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1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4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5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6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7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8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9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1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2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3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4.xml.rels><?xml version="1.0" encoding="UTF-8" standalone="yes"?>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5.png" Type="http://schemas.openxmlformats.org/officeDocument/2006/relationships/image"/><Relationship Id="rId7" Target="../media/image16.png" Type="http://schemas.openxmlformats.org/officeDocument/2006/relationships/image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7.png" Type="http://schemas.openxmlformats.org/officeDocument/2006/relationships/image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571500" y="-90447"/>
            <a:ext cx="12192000" cy="6948447"/>
            <a:chOff x="0" y="-90447"/>
            <a:chExt cx="12192000" cy="6948447"/>
          </a:xfrm>
        </p:grpSpPr>
        <p:grpSp>
          <p:nvGrpSpPr>
            <p:cNvPr name="Group 3" id="3"/>
            <p:cNvGrpSpPr/>
            <p:nvPr/>
          </p:nvGrpSpPr>
          <p:grpSpPr>
            <a:xfrm>
              <a:off x="90290" y="139056"/>
              <a:ext cx="12101710" cy="6718944"/>
              <a:chOff x="-7003845" y="-8520588"/>
              <a:chExt cx="12192000" cy="5583942"/>
            </a:xfrm>
          </p:grpSpPr>
          <p:cxnSp>
            <p:nvCxnSpPr>
              <p:cNvPr name="Connector 4" id="4"/>
              <p:cNvCxnSpPr/>
              <p:nvPr/>
            </p:nvCxnSpPr>
            <p:spPr>
              <a:xfrm>
                <a:off x="-7003845" y="-8520588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5" id="5"/>
              <p:cNvCxnSpPr/>
              <p:nvPr/>
            </p:nvCxnSpPr>
            <p:spPr>
              <a:xfrm>
                <a:off x="-7003845" y="-8254686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6" id="6"/>
              <p:cNvCxnSpPr/>
              <p:nvPr/>
            </p:nvCxnSpPr>
            <p:spPr>
              <a:xfrm>
                <a:off x="-7003845" y="-7988784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7" id="7"/>
              <p:cNvCxnSpPr/>
              <p:nvPr/>
            </p:nvCxnSpPr>
            <p:spPr>
              <a:xfrm>
                <a:off x="-7003845" y="-7722882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8" id="8"/>
              <p:cNvCxnSpPr/>
              <p:nvPr/>
            </p:nvCxnSpPr>
            <p:spPr>
              <a:xfrm>
                <a:off x="-7003845" y="-7456980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9" id="9"/>
              <p:cNvCxnSpPr/>
              <p:nvPr/>
            </p:nvCxnSpPr>
            <p:spPr>
              <a:xfrm>
                <a:off x="-7003845" y="-7191078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0" id="10"/>
              <p:cNvCxnSpPr/>
              <p:nvPr/>
            </p:nvCxnSpPr>
            <p:spPr>
              <a:xfrm>
                <a:off x="-7003845" y="-6925176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1" id="11"/>
              <p:cNvCxnSpPr/>
              <p:nvPr/>
            </p:nvCxnSpPr>
            <p:spPr>
              <a:xfrm>
                <a:off x="-7003845" y="-6659274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2" id="12"/>
              <p:cNvCxnSpPr/>
              <p:nvPr/>
            </p:nvCxnSpPr>
            <p:spPr>
              <a:xfrm>
                <a:off x="-7003845" y="-6393372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3" id="13"/>
              <p:cNvCxnSpPr/>
              <p:nvPr/>
            </p:nvCxnSpPr>
            <p:spPr>
              <a:xfrm>
                <a:off x="-7003845" y="-6127470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4" id="14"/>
              <p:cNvCxnSpPr/>
              <p:nvPr/>
            </p:nvCxnSpPr>
            <p:spPr>
              <a:xfrm>
                <a:off x="-7003845" y="-5861568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5" id="15"/>
              <p:cNvCxnSpPr/>
              <p:nvPr/>
            </p:nvCxnSpPr>
            <p:spPr>
              <a:xfrm>
                <a:off x="-7003845" y="-5595666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6" id="16"/>
              <p:cNvCxnSpPr/>
              <p:nvPr/>
            </p:nvCxnSpPr>
            <p:spPr>
              <a:xfrm>
                <a:off x="-7003845" y="-5329764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7" id="17"/>
              <p:cNvCxnSpPr/>
              <p:nvPr/>
            </p:nvCxnSpPr>
            <p:spPr>
              <a:xfrm>
                <a:off x="-7003845" y="-5063862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8" id="18"/>
              <p:cNvCxnSpPr/>
              <p:nvPr/>
            </p:nvCxnSpPr>
            <p:spPr>
              <a:xfrm>
                <a:off x="-7003845" y="-4797960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19" id="19"/>
              <p:cNvCxnSpPr/>
              <p:nvPr/>
            </p:nvCxnSpPr>
            <p:spPr>
              <a:xfrm>
                <a:off x="-7003845" y="-4532058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0" id="20"/>
              <p:cNvCxnSpPr/>
              <p:nvPr/>
            </p:nvCxnSpPr>
            <p:spPr>
              <a:xfrm>
                <a:off x="-7003845" y="-4266156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1" id="21"/>
              <p:cNvCxnSpPr/>
              <p:nvPr/>
            </p:nvCxnSpPr>
            <p:spPr>
              <a:xfrm>
                <a:off x="-7003845" y="-4000254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2" id="22"/>
              <p:cNvCxnSpPr/>
              <p:nvPr/>
            </p:nvCxnSpPr>
            <p:spPr>
              <a:xfrm>
                <a:off x="-7003845" y="-3734352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3" id="23"/>
              <p:cNvCxnSpPr/>
              <p:nvPr/>
            </p:nvCxnSpPr>
            <p:spPr>
              <a:xfrm>
                <a:off x="-7003845" y="-3468450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4" id="24"/>
              <p:cNvCxnSpPr/>
              <p:nvPr/>
            </p:nvCxnSpPr>
            <p:spPr>
              <a:xfrm>
                <a:off x="-7003845" y="-3202548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  <p:cxnSp>
            <p:nvCxnSpPr>
              <p:cNvPr name="Connector 25" id="25"/>
              <p:cNvCxnSpPr/>
              <p:nvPr/>
            </p:nvCxnSpPr>
            <p:spPr>
              <a:xfrm>
                <a:off x="-7003845" y="-2936646"/>
                <a:ext cx="12192000" cy="0"/>
              </a:xfrm>
              <a:prstGeom prst="line">
                <a:avLst/>
              </a:prstGeom>
              <a:ln w="9525">
                <a:solidFill>
                  <a:srgbClr val="F7E288">
                    <a:alpha val="25098"/>
                  </a:srgbClr>
                </a:solidFill>
              </a:ln>
            </p:spPr>
          </p:cxnSp>
        </p:grpSp>
        <p:grpSp>
          <p:nvGrpSpPr>
            <p:cNvPr name="Group 26" id="26"/>
            <p:cNvGrpSpPr/>
            <p:nvPr/>
          </p:nvGrpSpPr>
          <p:grpSpPr>
            <a:xfrm>
              <a:off x="0" y="-90447"/>
              <a:ext cx="12052549" cy="6858000"/>
              <a:chOff x="-1563329" y="-8901595"/>
              <a:chExt cx="12307217" cy="6914111"/>
            </a:xfrm>
          </p:grpSpPr>
          <p:cxnSp>
            <p:nvCxnSpPr>
              <p:cNvPr name="Connector 27" id="27"/>
              <p:cNvCxnSpPr/>
              <p:nvPr/>
            </p:nvCxnSpPr>
            <p:spPr>
              <a:xfrm rot="5400000">
                <a:off x="4594628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28" id="28"/>
              <p:cNvCxnSpPr/>
              <p:nvPr/>
            </p:nvCxnSpPr>
            <p:spPr>
              <a:xfrm rot="5400000">
                <a:off x="4210027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29" id="29"/>
              <p:cNvCxnSpPr/>
              <p:nvPr/>
            </p:nvCxnSpPr>
            <p:spPr>
              <a:xfrm rot="5400000">
                <a:off x="3825427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0" id="30"/>
              <p:cNvCxnSpPr/>
              <p:nvPr/>
            </p:nvCxnSpPr>
            <p:spPr>
              <a:xfrm rot="5400000">
                <a:off x="3440826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1" id="31"/>
              <p:cNvCxnSpPr/>
              <p:nvPr/>
            </p:nvCxnSpPr>
            <p:spPr>
              <a:xfrm rot="5400000">
                <a:off x="3056226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2" id="32"/>
              <p:cNvCxnSpPr/>
              <p:nvPr/>
            </p:nvCxnSpPr>
            <p:spPr>
              <a:xfrm rot="5400000">
                <a:off x="2671625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3" id="33"/>
              <p:cNvCxnSpPr/>
              <p:nvPr/>
            </p:nvCxnSpPr>
            <p:spPr>
              <a:xfrm rot="5400000">
                <a:off x="2287025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4" id="34"/>
              <p:cNvCxnSpPr/>
              <p:nvPr/>
            </p:nvCxnSpPr>
            <p:spPr>
              <a:xfrm rot="5400000">
                <a:off x="1902425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5" id="35"/>
              <p:cNvCxnSpPr/>
              <p:nvPr/>
            </p:nvCxnSpPr>
            <p:spPr>
              <a:xfrm rot="5400000">
                <a:off x="1517824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6" id="36"/>
              <p:cNvCxnSpPr/>
              <p:nvPr/>
            </p:nvCxnSpPr>
            <p:spPr>
              <a:xfrm rot="5400000">
                <a:off x="1133224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7" id="37"/>
              <p:cNvCxnSpPr/>
              <p:nvPr/>
            </p:nvCxnSpPr>
            <p:spPr>
              <a:xfrm rot="5400000">
                <a:off x="748623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8" id="38"/>
              <p:cNvCxnSpPr/>
              <p:nvPr/>
            </p:nvCxnSpPr>
            <p:spPr>
              <a:xfrm rot="5400000">
                <a:off x="364023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39" id="39"/>
              <p:cNvCxnSpPr/>
              <p:nvPr/>
            </p:nvCxnSpPr>
            <p:spPr>
              <a:xfrm rot="5400000">
                <a:off x="-20578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0" id="40"/>
              <p:cNvCxnSpPr/>
              <p:nvPr/>
            </p:nvCxnSpPr>
            <p:spPr>
              <a:xfrm rot="5400000">
                <a:off x="-405178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1" id="41"/>
              <p:cNvCxnSpPr/>
              <p:nvPr/>
            </p:nvCxnSpPr>
            <p:spPr>
              <a:xfrm rot="5400000">
                <a:off x="-789779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2" id="42"/>
              <p:cNvCxnSpPr/>
              <p:nvPr/>
            </p:nvCxnSpPr>
            <p:spPr>
              <a:xfrm rot="5400000">
                <a:off x="-1174379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3" id="43"/>
              <p:cNvCxnSpPr/>
              <p:nvPr/>
            </p:nvCxnSpPr>
            <p:spPr>
              <a:xfrm rot="5400000">
                <a:off x="-1558981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4" id="44"/>
              <p:cNvCxnSpPr/>
              <p:nvPr/>
            </p:nvCxnSpPr>
            <p:spPr>
              <a:xfrm rot="5400000">
                <a:off x="-1943581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5" id="45"/>
              <p:cNvCxnSpPr/>
              <p:nvPr/>
            </p:nvCxnSpPr>
            <p:spPr>
              <a:xfrm rot="5400000">
                <a:off x="-2328181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6" id="46"/>
              <p:cNvCxnSpPr/>
              <p:nvPr/>
            </p:nvCxnSpPr>
            <p:spPr>
              <a:xfrm rot="5400000">
                <a:off x="-2712782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7" id="47"/>
              <p:cNvCxnSpPr/>
              <p:nvPr/>
            </p:nvCxnSpPr>
            <p:spPr>
              <a:xfrm rot="5400000">
                <a:off x="-3097382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8" id="48"/>
              <p:cNvCxnSpPr/>
              <p:nvPr/>
            </p:nvCxnSpPr>
            <p:spPr>
              <a:xfrm rot="5400000">
                <a:off x="-3481983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49" id="49"/>
              <p:cNvCxnSpPr/>
              <p:nvPr/>
            </p:nvCxnSpPr>
            <p:spPr>
              <a:xfrm rot="5400000">
                <a:off x="-3866583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0" id="50"/>
              <p:cNvCxnSpPr/>
              <p:nvPr/>
            </p:nvCxnSpPr>
            <p:spPr>
              <a:xfrm rot="5400000">
                <a:off x="-4251184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1" id="51"/>
              <p:cNvCxnSpPr/>
              <p:nvPr/>
            </p:nvCxnSpPr>
            <p:spPr>
              <a:xfrm rot="5400000">
                <a:off x="-4635784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2" id="52"/>
              <p:cNvCxnSpPr/>
              <p:nvPr/>
            </p:nvCxnSpPr>
            <p:spPr>
              <a:xfrm rot="5400000">
                <a:off x="-5020385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3" id="53"/>
              <p:cNvCxnSpPr/>
              <p:nvPr/>
            </p:nvCxnSpPr>
            <p:spPr>
              <a:xfrm rot="5400000">
                <a:off x="7286832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4" id="54"/>
              <p:cNvCxnSpPr/>
              <p:nvPr/>
            </p:nvCxnSpPr>
            <p:spPr>
              <a:xfrm rot="5400000">
                <a:off x="6902231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5" id="55"/>
              <p:cNvCxnSpPr/>
              <p:nvPr/>
            </p:nvCxnSpPr>
            <p:spPr>
              <a:xfrm rot="5400000">
                <a:off x="6517631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6" id="56"/>
              <p:cNvCxnSpPr/>
              <p:nvPr/>
            </p:nvCxnSpPr>
            <p:spPr>
              <a:xfrm rot="5400000">
                <a:off x="6133030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7" id="57"/>
              <p:cNvCxnSpPr/>
              <p:nvPr/>
            </p:nvCxnSpPr>
            <p:spPr>
              <a:xfrm rot="5400000">
                <a:off x="5748430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8" id="58"/>
              <p:cNvCxnSpPr/>
              <p:nvPr/>
            </p:nvCxnSpPr>
            <p:spPr>
              <a:xfrm rot="5400000">
                <a:off x="5363828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  <p:cxnSp>
            <p:nvCxnSpPr>
              <p:cNvPr name="Connector 59" id="59"/>
              <p:cNvCxnSpPr/>
              <p:nvPr/>
            </p:nvCxnSpPr>
            <p:spPr>
              <a:xfrm rot="5400000">
                <a:off x="4979228" y="-5444539"/>
                <a:ext cx="6914111" cy="0"/>
              </a:xfrm>
              <a:prstGeom prst="line">
                <a:avLst/>
              </a:prstGeom>
              <a:ln w="9525">
                <a:solidFill>
                  <a:srgbClr val="F7E288">
                    <a:alpha val="21176"/>
                  </a:srgbClr>
                </a:solidFill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60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400" baseline="0" u="none" altLang="en-US">
                <a:solidFill>
                  <a:schemeClr val="tx1">
                    <a:tint val="75000"/>
                  </a:schemeClr>
                </a:solidFill>
              </a:rPr>
              <a:t>编辑母版文本样式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obj"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4" id="4"/>
          <p:cNvSpPr/>
          <p:nvPr>
            <p:ph type="obj"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5" id="5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6" id="6"/>
          <p:cNvSpPr/>
          <p:nvPr>
            <p:ph type="obj"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7" id="7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8" id="8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9" id="9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1.png" id="2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2118618" y="1409111"/>
            <a:ext cx="1759480" cy="1759480"/>
          </a:xfrm>
          <a:prstGeom prst="rect">
            <a:avLst/>
          </a:prstGeom>
        </p:spPr>
      </p:pic>
      <p:pic>
        <p:nvPicPr>
          <p:cNvPr name="image2.png" id="3"/>
          <p:cNvPicPr>
            <a:picLocks noChangeAspect="true"/>
          </p:cNvPicPr>
          <p:nvPr/>
        </p:nvPicPr>
        <p:blipFill>
          <a:blip r:embed="rId3"/>
          <a:stretch>
            <a:fillRect t="0" l="0" b="0" r="0"/>
          </a:stretch>
        </p:blipFill>
        <p:spPr>
          <a:xfrm>
            <a:off x="3708847" y="222707"/>
            <a:ext cx="604232" cy="1586955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3500649" y="400730"/>
            <a:ext cx="5635727" cy="5635727"/>
          </a:xfrm>
          <a:prstGeom prst="ellipse">
            <a:avLst/>
          </a:prstGeom>
          <a:solidFill>
            <a:srgbClr val="BDE9E2"/>
          </a:solid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pic>
        <p:nvPicPr>
          <p:cNvPr name="image3.png" id="5"/>
          <p:cNvPicPr>
            <a:picLocks noChangeAspect="true"/>
          </p:cNvPicPr>
          <p:nvPr/>
        </p:nvPicPr>
        <p:blipFill>
          <a:blip r:embed="rId4"/>
          <a:stretch>
            <a:fillRect t="0" l="0" b="0" r="0"/>
          </a:stretch>
        </p:blipFill>
        <p:spPr>
          <a:xfrm>
            <a:off x="-91480" y="3218594"/>
            <a:ext cx="5825530" cy="3640956"/>
          </a:xfrm>
          <a:prstGeom prst="rect">
            <a:avLst/>
          </a:prstGeom>
        </p:spPr>
      </p:pic>
      <p:pic>
        <p:nvPicPr>
          <p:cNvPr name="image4.png" id="6"/>
          <p:cNvPicPr>
            <a:picLocks noChangeAspect="true"/>
          </p:cNvPicPr>
          <p:nvPr/>
        </p:nvPicPr>
        <p:blipFill>
          <a:blip r:embed="rId5"/>
          <a:stretch>
            <a:fillRect t="0" l="0" b="0" r="0"/>
          </a:stretch>
        </p:blipFill>
        <p:spPr>
          <a:xfrm>
            <a:off x="8087120" y="1982971"/>
            <a:ext cx="5029200" cy="5029200"/>
          </a:xfrm>
          <a:prstGeom prst="rect">
            <a:avLst/>
          </a:prstGeom>
        </p:spPr>
      </p:pic>
      <p:pic>
        <p:nvPicPr>
          <p:cNvPr name="image5.png" id="7"/>
          <p:cNvPicPr>
            <a:picLocks noChangeAspect="true"/>
          </p:cNvPicPr>
          <p:nvPr/>
        </p:nvPicPr>
        <p:blipFill>
          <a:blip r:embed="rId6"/>
          <a:stretch>
            <a:fillRect t="0" l="0" b="0" r="0"/>
          </a:stretch>
        </p:blipFill>
        <p:spPr>
          <a:xfrm>
            <a:off x="370600" y="1377491"/>
            <a:ext cx="1238249" cy="1111328"/>
          </a:xfrm>
          <a:prstGeom prst="rect">
            <a:avLst/>
          </a:prstGeom>
        </p:spPr>
      </p:pic>
      <p:pic>
        <p:nvPicPr>
          <p:cNvPr name="image6.png" id="8"/>
          <p:cNvPicPr>
            <a:picLocks noChangeAspect="true"/>
          </p:cNvPicPr>
          <p:nvPr/>
        </p:nvPicPr>
        <p:blipFill>
          <a:blip r:embed="rId7"/>
          <a:stretch>
            <a:fillRect t="0" l="0" b="0" r="0"/>
          </a:stretch>
        </p:blipFill>
        <p:spPr>
          <a:xfrm>
            <a:off x="9846865" y="1628750"/>
            <a:ext cx="621110" cy="557446"/>
          </a:xfrm>
          <a:prstGeom prst="rect">
            <a:avLst/>
          </a:prstGeom>
        </p:spPr>
      </p:pic>
      <p:pic>
        <p:nvPicPr>
          <p:cNvPr name="image6.png" id="9"/>
          <p:cNvPicPr>
            <a:picLocks noChangeAspect="true"/>
          </p:cNvPicPr>
          <p:nvPr/>
        </p:nvPicPr>
        <p:blipFill>
          <a:blip r:embed="rId7"/>
          <a:stretch>
            <a:fillRect t="0" l="0" b="0" r="0"/>
          </a:stretch>
        </p:blipFill>
        <p:spPr>
          <a:xfrm>
            <a:off x="1590831" y="3377985"/>
            <a:ext cx="621110" cy="557446"/>
          </a:xfrm>
          <a:prstGeom prst="rect">
            <a:avLst/>
          </a:prstGeom>
        </p:spPr>
      </p:pic>
      <p:pic>
        <p:nvPicPr>
          <p:cNvPr name="image7.png" id="10"/>
          <p:cNvPicPr>
            <a:picLocks noChangeAspect="true"/>
          </p:cNvPicPr>
          <p:nvPr/>
        </p:nvPicPr>
        <p:blipFill>
          <a:blip r:embed="rId8"/>
          <a:stretch>
            <a:fillRect t="0" l="0" b="0" r="0"/>
          </a:stretch>
        </p:blipFill>
        <p:spPr>
          <a:xfrm>
            <a:off x="7303690" y="699316"/>
            <a:ext cx="1989099" cy="1233839"/>
          </a:xfrm>
          <a:prstGeom prst="rect">
            <a:avLst/>
          </a:prstGeom>
          <a:effectLst>
            <a:outerShdw algn="tr" blurRad="50800" dir="8100000" dist="38100" rotWithShape="false">
              <a:srgbClr val="000000">
                <a:alpha val="40000"/>
              </a:srgbClr>
            </a:outerShdw>
          </a:effectLst>
        </p:spPr>
      </p:pic>
      <p:pic>
        <p:nvPicPr>
          <p:cNvPr name="image7.png" id="11"/>
          <p:cNvPicPr>
            <a:picLocks noChangeAspect="true"/>
          </p:cNvPicPr>
          <p:nvPr/>
        </p:nvPicPr>
        <p:blipFill>
          <a:blip r:embed="rId8"/>
          <a:stretch>
            <a:fillRect t="0" l="0" b="0" r="0"/>
          </a:stretch>
        </p:blipFill>
        <p:spPr>
          <a:xfrm>
            <a:off x="2717960" y="2388531"/>
            <a:ext cx="1595119" cy="989453"/>
          </a:xfrm>
          <a:prstGeom prst="rect">
            <a:avLst/>
          </a:prstGeom>
          <a:effectLst>
            <a:outerShdw algn="tr" blurRad="50800" dir="8100000" dist="38100" rotWithShape="false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1000" spd="100%" accel="0%" decel="0%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9" dur="500" repeatCount="1000" spd="100%" accel="0%" decel="0%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repeatCount="1000" spd="100%" accel="0%" decel="0%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700" repeatCount="1000" spd="100%" accel="0%" decel="0%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30" repeatCount="1000" spd="100%" accel="0%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" repeatCount="1000" spd="100%" accel="100000" decel="0%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3" dur="700" repeatCount="1000" spd="100%" accel="0%" decel="0%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repeatCount="1000" spd="100%" accel="0%" decel="0%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700" repeatCount="1000" spd="100%" accel="0%" decel="0%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30" repeatCount="1000" spd="100%" accel="0%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" repeatCount="1000" spd="100%" accel="100000" decel="0%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20" dur="700" repeatCount="1000" spd="100%" accel="0%" decel="0%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repeatCount="1000" spd="100%" accel="0%" decel="0%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repeatCount="1000" spd="100%" accel="0%" decel="0%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8" presetClass="emph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700" repeatCount="1000" spd="100%" accel="0%" decel="0%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repeatCount="1000" spd="100%" accel="0%" decel="0%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repeatCount="1000" spd="100%" accel="0%" decel="0%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8" presetClass="emph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700" repeatCount="1000" spd="100%" accel="0%" decel="0%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" presetClass="entr" presetSubtype="0" repeatCount="1000" spd="100%" accel="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repeatCount="1000" spd="100%" accel="0%" decel="0%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9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42" presetClass="entr" presetSubtype="0" repeatCount="1000" spd="100%" accel="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700" repeatCount="1000" spd="100%" accel="0%" decel="0%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repeatCount="1000" spd="100%" accel="0%" decel="0%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43" dur="700" repeatCount="1000" spd="100%" accel="0%" decel="0%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repeatCount="1000" spd="100%" accel="0%" decel="0%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37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8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20" repeatCount="1000" spd="100%" accel="0%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" repeatCount="1000" spd="100%" accel="100000" decel="0%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49" dur="8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repeatCount="1000" spd="100%" accel="0%" decel="0%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37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200" repeatCount="1000" spd="100%" accel="0%" decel="0%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80" repeatCount="1000" spd="100%" accel="0%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0" repeatCount="1000" spd="100%" accel="100000" decel="0%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03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56" dur="1200" repeatCount="1000" spd="100%" accel="0%" decel="0%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repeatCount="1000" spd="100%" accel="0%" decel="0%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42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repeatCount="1000" spd="100%" accel="0%" decel="0%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63" dur="1000" repeatCount="1000" spd="100%" accel="0%" decel="0%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4" animBg="true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4" id="4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5" id="5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3" id="3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4" id="4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60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ctr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单击此处编辑母版副标题样式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60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400" baseline="0" u="none" altLang="en-US">
                <a:solidFill>
                  <a:schemeClr val="tx1">
                    <a:tint val="75000"/>
                  </a:schemeClr>
                </a:solidFill>
              </a:rPr>
              <a:t>单击此处编辑母版文本样式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4" id="4"/>
          <p:cNvSpPr/>
          <p:nvPr>
            <p:ph type="obj"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单击此处编辑母版文本样式</a:t>
            </a:r>
          </a:p>
        </p:txBody>
      </p:sp>
      <p:sp>
        <p:nvSpPr>
          <p:cNvPr name="AutoShape 4" id="4"/>
          <p:cNvSpPr/>
          <p:nvPr>
            <p:ph type="obj"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5" id="5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单击此处编辑母版文本样式</a:t>
            </a:r>
          </a:p>
        </p:txBody>
      </p:sp>
      <p:sp>
        <p:nvSpPr>
          <p:cNvPr name="AutoShape 6" id="6"/>
          <p:cNvSpPr/>
          <p:nvPr>
            <p:ph type="obj"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7" id="7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8" id="8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9" id="9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4" id="4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5" id="5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3" id="3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4" id="4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obj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五级</a:t>
            </a: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单击此处编辑母版文本样式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32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</a:p>
        </p:txBody>
      </p:sp>
      <p:sp>
        <p:nvSpPr>
          <p:cNvPr name="AutoShape 4" id="4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1600" baseline="0" u="none" altLang="en-US">
                <a:solidFill>
                  <a:schemeClr val="tx1"/>
                </a:solidFill>
              </a:rPr>
              <a:t>单击此处编辑母版文本样式</a:t>
            </a:r>
          </a:p>
        </p:txBody>
      </p:sp>
      <p:sp>
        <p:nvSpPr>
          <p:cNvPr name="AutoShape 5" id="5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6" id="6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7" id="7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1990800" y="3848400"/>
            <a:ext cx="7768800" cy="766800"/>
          </a:xfrm>
        </p:spPr>
        <p:txBody>
          <a:bodyPr vert="horz" anchor="b" tIns="46800" lIns="90000" bIns="46800" rIns="90000">
            <a:normAutofit/>
          </a:bodyPr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true" i="false" sz="4400" spc="300" baseline="0" u="none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单击此处编辑标题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1990800" y="4615200"/>
            <a:ext cx="7768800" cy="867600"/>
          </a:xfrm>
        </p:spPr>
        <p:txBody>
          <a:bodyPr vert="horz" anchor="t" tIns="46800" lIns="90000" bIns="46800" rIns="90000">
            <a:normAutofit/>
          </a:bodyPr>
          <a:p>
            <a:pPr fontAlgn="auto" algn="l" indent="0" marL="0">
              <a:lnSpc>
                <a:spcPct val="130000"/>
              </a:lnSpc>
              <a:spcBef>
                <a:spcPts val="1000"/>
              </a:spcBef>
              <a:buNone/>
            </a:pPr>
            <a:r>
              <a:rPr lang="zh-CN" b="false" i="false" sz="1800" spc="150" baseline="0" u="none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单击此处编辑文本</a:t>
            </a:r>
          </a:p>
        </p:txBody>
      </p:sp>
      <p:sp>
        <p:nvSpPr>
          <p:cNvPr name="AutoShape 4" id="4"/>
          <p:cNvSpPr/>
          <p:nvPr>
            <p:ph type="dt" sz="half" idx="10"/>
          </p:nvPr>
        </p:nvSpPr>
        <p:spPr>
          <a:xfrm>
            <a:off x="612000" y="6314400"/>
            <a:ext cx="2700000" cy="316800"/>
          </a:xfr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5" id="5"/>
          <p:cNvSpPr/>
          <p:nvPr>
            <p:ph type="ftr" sz="quarter" idx="11"/>
          </p:nvPr>
        </p:nvSpPr>
        <p:spPr>
          <a:xfrm>
            <a:off x="4116000" y="6314400"/>
            <a:ext cx="3960000" cy="316800"/>
          </a:xfr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6" id="6"/>
          <p:cNvSpPr/>
          <p:nvPr>
            <p:ph type="sldNum" sz="quarter" idx="12"/>
          </p:nvPr>
        </p:nvSpPr>
        <p:spPr>
          <a:xfrm>
            <a:off x="8877600" y="6314400"/>
            <a:ext cx="2700000" cy="316800"/>
          </a:xfr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8.png" id="2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4451088" y="5271587"/>
            <a:ext cx="7918711" cy="1713342"/>
          </a:xfrm>
          <a:prstGeom prst="rect">
            <a:avLst/>
          </a:prstGeom>
        </p:spPr>
      </p:pic>
      <p:pic>
        <p:nvPicPr>
          <p:cNvPr name="image9.png" id="3"/>
          <p:cNvPicPr>
            <a:picLocks noChangeAspect="true"/>
          </p:cNvPicPr>
          <p:nvPr/>
        </p:nvPicPr>
        <p:blipFill>
          <a:blip r:embed="rId3"/>
          <a:stretch>
            <a:fillRect t="0" l="0" b="0" r="0"/>
          </a:stretch>
        </p:blipFill>
        <p:spPr>
          <a:xfrm>
            <a:off x="3537970" y="-473550"/>
            <a:ext cx="5504430" cy="3558420"/>
          </a:xfrm>
          <a:prstGeom prst="rect">
            <a:avLst/>
          </a:prstGeom>
        </p:spPr>
      </p:pic>
      <p:pic>
        <p:nvPicPr>
          <p:cNvPr name="image10.png" id="4"/>
          <p:cNvPicPr>
            <a:picLocks noChangeAspect="true"/>
          </p:cNvPicPr>
          <p:nvPr/>
        </p:nvPicPr>
        <p:blipFill>
          <a:blip r:embed="rId4"/>
          <a:stretch>
            <a:fillRect t="0" l="0" b="0" r="0"/>
          </a:stretch>
        </p:blipFill>
        <p:spPr>
          <a:xfrm flipH="true">
            <a:off x="10166486" y="4838609"/>
            <a:ext cx="1600200" cy="1838108"/>
          </a:xfrm>
          <a:prstGeom prst="rect">
            <a:avLst/>
          </a:prstGeom>
        </p:spPr>
      </p:pic>
      <p:pic>
        <p:nvPicPr>
          <p:cNvPr name="image11.png" id="5"/>
          <p:cNvPicPr>
            <a:picLocks noChangeAspect="true"/>
          </p:cNvPicPr>
          <p:nvPr/>
        </p:nvPicPr>
        <p:blipFill rotWithShape="true">
          <a:blip r:embed="rId5"/>
          <a:srcRect t="27548" r="72371"/>
          <a:stretch>
            <a:fillRect t="0" l="0" b="0" r="0"/>
          </a:stretch>
        </p:blipFill>
        <p:spPr>
          <a:xfrm>
            <a:off x="0" y="3965109"/>
            <a:ext cx="1600200" cy="3246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7" dur="500" repeatCount="1000" spd="100%" accel="0%" decel="0%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repeatCount="1000" spd="100%" accel="0%" decel="0%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left)" transition="in">
                                      <p:cBhvr>
                                        <p:cTn id="11" dur="5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repeatCount="1000" spd="100%" accel="0%" decel="0%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repeatCount="1000" spd="100%" accel="0%" decel="0%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2" presetClass="emph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repeatCount="1000" spd="100%" accel="0%" decel="0%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repeatCount="1000" spd="100%" accel="0%" decel="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repeatCount="1000" spd="100%" accel="0%" decel="0%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repeatCount="1000" spd="100%" accel="0%" decel="0%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repeatCount="1000" spd="100%" accel="0%" decel="0%" fill="hold">
                      <p:stCondLst>
                        <p:cond delay="indefinite"/>
                      </p:stCondLst>
                      <p:childTnLst>
                        <p:par>
                          <p:cTn id="23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repeatCount="1000" spd="100%" accel="0%" decel="0%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>
                                        <p:cTn id="26" dur="500" repeatCount="1000" spd="100%" accel="0%" decel="0%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12.png" id="2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8795884" y="1150374"/>
            <a:ext cx="3121033" cy="5707625"/>
          </a:xfrm>
          <a:prstGeom prst="rect">
            <a:avLst/>
          </a:prstGeom>
        </p:spPr>
      </p:pic>
      <p:pic>
        <p:nvPicPr>
          <p:cNvPr name="image13.png" id="3"/>
          <p:cNvPicPr>
            <a:picLocks noChangeAspect="true"/>
          </p:cNvPicPr>
          <p:nvPr/>
        </p:nvPicPr>
        <p:blipFill>
          <a:blip r:embed="rId3"/>
          <a:stretch>
            <a:fillRect t="0" l="0" b="0" r="0"/>
          </a:stretch>
        </p:blipFill>
        <p:spPr>
          <a:xfrm rot="18837482">
            <a:off x="-435559" y="1297064"/>
            <a:ext cx="3914747" cy="582715"/>
          </a:xfrm>
          <a:prstGeom prst="rect">
            <a:avLst/>
          </a:prstGeom>
        </p:spPr>
      </p:pic>
      <p:pic>
        <p:nvPicPr>
          <p:cNvPr name="image13.png" id="4"/>
          <p:cNvPicPr>
            <a:picLocks noChangeAspect="true"/>
          </p:cNvPicPr>
          <p:nvPr/>
        </p:nvPicPr>
        <p:blipFill>
          <a:blip r:embed="rId3"/>
          <a:stretch>
            <a:fillRect t="0" l="0" b="0" r="0"/>
          </a:stretch>
        </p:blipFill>
        <p:spPr>
          <a:xfrm rot="20570567">
            <a:off x="-1047" y="487530"/>
            <a:ext cx="3539614" cy="526876"/>
          </a:xfrm>
          <a:prstGeom prst="rect">
            <a:avLst/>
          </a:prstGeom>
        </p:spPr>
      </p:pic>
      <p:pic>
        <p:nvPicPr>
          <p:cNvPr name="image14.png" id="5"/>
          <p:cNvPicPr>
            <a:picLocks noChangeAspect="true"/>
          </p:cNvPicPr>
          <p:nvPr/>
        </p:nvPicPr>
        <p:blipFill>
          <a:blip r:embed="rId4"/>
          <a:stretch>
            <a:fillRect t="0" l="0" b="0" r="0"/>
          </a:stretch>
        </p:blipFill>
        <p:spPr>
          <a:xfrm>
            <a:off x="1507333" y="521736"/>
            <a:ext cx="8033816" cy="5355877"/>
          </a:xfrm>
          <a:prstGeom prst="rect">
            <a:avLst/>
          </a:prstGeom>
        </p:spPr>
      </p:pic>
      <p:pic>
        <p:nvPicPr>
          <p:cNvPr name="image15.png" id="6"/>
          <p:cNvPicPr>
            <a:picLocks noChangeAspect="true"/>
          </p:cNvPicPr>
          <p:nvPr/>
        </p:nvPicPr>
        <p:blipFill rotWithShape="true">
          <a:blip r:embed="rId5"/>
          <a:srcRect t="40119" l="929" b="39904" r="-929"/>
          <a:stretch>
            <a:fillRect t="0" l="0" b="0" r="0"/>
          </a:stretch>
        </p:blipFill>
        <p:spPr>
          <a:xfrm>
            <a:off x="3537522" y="5450020"/>
            <a:ext cx="6349206" cy="1268361"/>
          </a:xfrm>
          <a:prstGeom prst="rect">
            <a:avLst/>
          </a:prstGeom>
        </p:spPr>
      </p:pic>
      <p:pic>
        <p:nvPicPr>
          <p:cNvPr name="image5.png" id="7"/>
          <p:cNvPicPr>
            <a:picLocks noChangeAspect="true"/>
          </p:cNvPicPr>
          <p:nvPr/>
        </p:nvPicPr>
        <p:blipFill>
          <a:blip r:embed="rId6"/>
          <a:stretch>
            <a:fillRect t="0" l="0" b="0" r="0"/>
          </a:stretch>
        </p:blipFill>
        <p:spPr>
          <a:xfrm>
            <a:off x="269084" y="4343832"/>
            <a:ext cx="1238249" cy="1111328"/>
          </a:xfrm>
          <a:prstGeom prst="rect">
            <a:avLst/>
          </a:prstGeom>
        </p:spPr>
      </p:pic>
      <p:pic>
        <p:nvPicPr>
          <p:cNvPr name="image16.png" id="8"/>
          <p:cNvPicPr>
            <a:picLocks noChangeAspect="true"/>
          </p:cNvPicPr>
          <p:nvPr/>
        </p:nvPicPr>
        <p:blipFill>
          <a:blip r:embed="rId7"/>
          <a:stretch>
            <a:fillRect t="0" l="0" b="0" r="0"/>
          </a:stretch>
        </p:blipFill>
        <p:spPr>
          <a:xfrm>
            <a:off x="2299273" y="4343832"/>
            <a:ext cx="793219" cy="711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1000" spd="100%" accel="0%" decel="0%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7" dur="500" repeatCount="1000" spd="100%" accel="0%" decel="0%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repeatCount="1000" spd="100%" accel="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10" dur="500" repeatCount="1000" spd="100%" accel="0%" decel="0%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repeatCount="1000" spd="100%" accel="0%" decel="0%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repeatCount="1000" spd="100%" accel="0%" decel="0%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8" presetClass="emph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700" repeatCount="1000" spd="100%" accel="0%" decel="0%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repeatCount="1000" spd="100%" accel="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1000" spd="100%" accel="0%" decel="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7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repeatCount="1000" spd="100%" accel="0%" decel="0%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700" repeatCount="1000" spd="100%" accel="0%" decel="0%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repeatCount="1000" spd="100%" accel="0%" decel="0%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24" dur="700" repeatCount="1000" spd="100%" accel="0%" decel="0%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repeatCount="1000" spd="100%" accel="0%" decel="0%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30" dur="500" repeatCount="1000" spd="100%" accel="0%" decel="0%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repeatCount="1000" spd="100%" accel="0%" decel="0%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fltVal val="0.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36" dur="5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17.png" id="2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284368" y="389603"/>
            <a:ext cx="3305175" cy="533400"/>
          </a:xfrm>
          <a:prstGeom prst="rect">
            <a:avLst/>
          </a:prstGeom>
        </p:spPr>
      </p:pic>
      <p:sp>
        <p:nvSpPr>
          <p:cNvPr name="AutoShape 3" id="3"/>
          <p:cNvSpPr/>
          <p:nvPr>
            <p:ph type="title"/>
          </p:nvPr>
        </p:nvSpPr>
        <p:spPr>
          <a:xfrm>
            <a:off x="678543" y="389602"/>
            <a:ext cx="3646714" cy="533401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2400" baseline="0" u="none" altLang="en-US">
                <a:solidFill>
                  <a:srgbClr val="F0777B"/>
                </a:solidFill>
                <a:latin typeface="萝莉体 第二版"/>
                <a:ea typeface="萝莉体 第二版"/>
              </a:rPr>
              <a:t>单击此处添加标题</a:t>
            </a:r>
          </a:p>
        </p:txBody>
      </p:sp>
    </p:spTree>
  </p:cSld>
  <p:clrMapOvr>
    <a:masterClrMapping/>
  </p:clrMapOvr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1000" spd="100%" accel="0%" decel="0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7" dur="500" repeatCount="1000" spd="100%" accel="0%" decel="0%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repeatCount="1000" spd="100%" accel="0%" decel="0%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repeatCount="1000" spd="100%" accel="0%" decel="0%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in">
                                      <p:cBhvr>
                                        <p:cTn id="11" dur="500" repeatCount="1000" spd="100%" accel="0%" decel="0%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3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zh-CN" b="false" i="false" sz="4400" baseline="0" u="none" altLang="en-US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name="AutoShape 3" id="3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4" id="4"/>
          <p:cNvSpPr/>
          <p:nvPr>
            <p:ph type="obj"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5" id="5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vert="horz" anchor="b" tIns="45720" lIns="91440" bIns="45720" rIns="91440"/>
          <a:p>
            <a:pPr algn="l" indent="0" marL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true" i="false" sz="2400" baseline="0" u="none" altLang="en-US">
                <a:solidFill>
                  <a:schemeClr val="tx1"/>
                </a:solidFill>
              </a:rPr>
              <a:t>编辑母版文本样式</a:t>
            </a:r>
          </a:p>
        </p:txBody>
      </p:sp>
      <p:sp>
        <p:nvSpPr>
          <p:cNvPr name="AutoShape 6" id="6"/>
          <p:cNvSpPr/>
          <p:nvPr>
            <p:ph type="obj"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indent="-228600" marL="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b="false" i="false" sz="2800" baseline="0" u="none" altLang="en-US">
                <a:solidFill>
                  <a:schemeClr val="tx1"/>
                </a:solidFill>
              </a:rPr>
              <a:t>编辑母版文本样式</a:t>
            </a:r>
          </a:p>
          <a:p>
            <a:pPr algn="l" indent="-228600" lvl="1" marL="6858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400" baseline="0" u="none" altLang="en-US">
                <a:solidFill>
                  <a:schemeClr val="tx1"/>
                </a:solidFill>
              </a:rPr>
              <a:t>第二级</a:t>
            </a:r>
          </a:p>
          <a:p>
            <a:pPr algn="l" indent="-228600" lvl="2" marL="11430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2000" baseline="0" u="none" altLang="en-US">
                <a:solidFill>
                  <a:schemeClr val="tx1"/>
                </a:solidFill>
              </a:rPr>
              <a:t>第三级</a:t>
            </a:r>
          </a:p>
          <a:p>
            <a:pPr algn="l" indent="-228600" lvl="3" marL="16002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第四级</a:t>
            </a:r>
          </a:p>
          <a:p>
            <a:pPr algn="l" indent="-228600" lvl="4" marL="2057400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</a:rPr>
              <a:t>第五级</a:t>
            </a:r>
          </a:p>
        </p:txBody>
      </p:sp>
      <p:sp>
        <p:nvSpPr>
          <p:cNvPr name="AutoShape 7" id="7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r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r>
          </a:p>
        </p:txBody>
      </p:sp>
      <p:sp>
        <p:nvSpPr>
          <p:cNvPr name="AutoShape 8" id="8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</a:p>
        </p:txBody>
      </p:sp>
      <p:sp>
        <p:nvSpPr>
          <p:cNvPr name="AutoShape 9" id="9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anchor="t" tIns="45720" lIns="91440" bIns="45720" rIns="91440"/>
          <a:p>
            <a:pPr algn="l" marL="0">
              <a:buNone/>
            </a:pPr>
            <a:fld type="slidenum" id="{3386411A-70EE-422D-B97C-F56BEE3FF077}">
              <a:rPr lang="zh-CN" b="false" i="false" sz="1800" baseline="0" u="none" altLang="en-US">
                <a:solidFill>
                  <a:schemeClr val="tx1"/>
                </a:solidFill>
                <a:latin typeface="等线"/>
                <a:ea typeface="等线"/>
              </a:rPr>
              <a:t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9.xml" Type="http://schemas.openxmlformats.org/officeDocument/2006/relationships/slideLayout"/><Relationship Id="rId11" Target="../slideLayouts/slideLayout10.xml" Type="http://schemas.openxmlformats.org/officeDocument/2006/relationships/slideLayout"/><Relationship Id="rId12" Target="../slideLayouts/slideLayout11.xml" Type="http://schemas.openxmlformats.org/officeDocument/2006/relationships/slideLayout"/><Relationship Id="rId13" Target="../slideLayouts/slideLayout12.xml" Type="http://schemas.openxmlformats.org/officeDocument/2006/relationships/slideLayout"/><Relationship Id="rId2" Target="../theme/theme1.xml" Type="http://schemas.openxmlformats.org/officeDocument/2006/relationships/theme"/><Relationship Id="rId3" Target="../slideLayouts/slideLayout2.xml" Type="http://schemas.openxmlformats.org/officeDocument/2006/relationships/slideLayout"/><Relationship Id="rId4" Target="../slideLayouts/slideLayout3.xml" Type="http://schemas.openxmlformats.org/officeDocument/2006/relationships/slideLayout"/><Relationship Id="rId5" Target="../slideLayouts/slideLayout4.xml" Type="http://schemas.openxmlformats.org/officeDocument/2006/relationships/slideLayout"/><Relationship Id="rId6" Target="../slideLayouts/slideLayout5.xml" Type="http://schemas.openxmlformats.org/officeDocument/2006/relationships/slideLayout"/><Relationship Id="rId7" Target="../slideLayouts/slideLayout6.xml" Type="http://schemas.openxmlformats.org/officeDocument/2006/relationships/slideLayout"/><Relationship Id="rId8" Target="../slideLayouts/slideLayout7.xml" Type="http://schemas.openxmlformats.org/officeDocument/2006/relationships/slideLayout"/><Relationship Id="rId9" Target="../slideLayouts/slideLayout8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Relationship Id="rId10" Target="../slideLayouts/slideLayout21.xml" Type="http://schemas.openxmlformats.org/officeDocument/2006/relationships/slideLayout"/><Relationship Id="rId11" Target="../slideLayouts/slideLayout22.xml" Type="http://schemas.openxmlformats.org/officeDocument/2006/relationships/slideLayout"/><Relationship Id="rId12" Target="../slideLayouts/slideLayout23.xml" Type="http://schemas.openxmlformats.org/officeDocument/2006/relationships/slideLayout"/><Relationship Id="rId2" Target="../slideLayouts/slideLayout13.xml" Type="http://schemas.openxmlformats.org/officeDocument/2006/relationships/slideLayout"/><Relationship Id="rId3" Target="../slideLayouts/slideLayout14.xml" Type="http://schemas.openxmlformats.org/officeDocument/2006/relationships/slideLayout"/><Relationship Id="rId4" Target="../slideLayouts/slideLayout15.xml" Type="http://schemas.openxmlformats.org/officeDocument/2006/relationships/slideLayout"/><Relationship Id="rId5" Target="../slideLayouts/slideLayout16.xml" Type="http://schemas.openxmlformats.org/officeDocument/2006/relationships/slideLayout"/><Relationship Id="rId6" Target="../slideLayouts/slideLayout17.xml" Type="http://schemas.openxmlformats.org/officeDocument/2006/relationships/slideLayout"/><Relationship Id="rId7" Target="../slideLayouts/slideLayout18.xml" Type="http://schemas.openxmlformats.org/officeDocument/2006/relationships/slideLayout"/><Relationship Id="rId8" Target="../slideLayouts/slideLayout19.xml" Type="http://schemas.openxmlformats.org/officeDocument/2006/relationships/slideLayout"/><Relationship Id="rId9" Target="../slideLayouts/slideLayout20.xml" Type="http://schemas.openxmlformats.org/officeDocument/2006/relationships/slideLayout"/></Relationships>
</file>

<file path=ppt/slideMasters/_rels/slideMaster3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Relationship Id="rId10" Target="../slideLayouts/slideLayout31.xml" Type="http://schemas.openxmlformats.org/officeDocument/2006/relationships/slideLayout"/><Relationship Id="rId11" Target="../slideLayouts/slideLayout32.xml" Type="http://schemas.openxmlformats.org/officeDocument/2006/relationships/slideLayout"/><Relationship Id="rId12" Target="../slideLayouts/slideLayout33.xml" Type="http://schemas.openxmlformats.org/officeDocument/2006/relationships/slideLayout"/><Relationship Id="rId13" Target="../slideLayouts/slideLayout34.xml" Type="http://schemas.openxmlformats.org/officeDocument/2006/relationships/slideLayout"/><Relationship Id="rId2" Target="../media/image18.png" Type="http://schemas.openxmlformats.org/officeDocument/2006/relationships/image"/><Relationship Id="rId3" Target="../slideLayouts/slideLayout24.xml" Type="http://schemas.openxmlformats.org/officeDocument/2006/relationships/slideLayout"/><Relationship Id="rId4" Target="../slideLayouts/slideLayout25.xml" Type="http://schemas.openxmlformats.org/officeDocument/2006/relationships/slideLayout"/><Relationship Id="rId5" Target="../slideLayouts/slideLayout26.xml" Type="http://schemas.openxmlformats.org/officeDocument/2006/relationships/slideLayout"/><Relationship Id="rId6" Target="../slideLayouts/slideLayout27.xml" Type="http://schemas.openxmlformats.org/officeDocument/2006/relationships/slideLayout"/><Relationship Id="rId7" Target="../slideLayouts/slideLayout28.xml" Type="http://schemas.openxmlformats.org/officeDocument/2006/relationships/slideLayout"/><Relationship Id="rId8" Target="../slideLayouts/slideLayout29.xml" Type="http://schemas.openxmlformats.org/officeDocument/2006/relationships/slideLayout"/><Relationship Id="rId9" Target="../slideLayouts/slideLayout30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90290" y="139056"/>
            <a:ext cx="12101710" cy="6718944"/>
            <a:chOff x="-7003845" y="-8520588"/>
            <a:chExt cx="12192000" cy="5583942"/>
          </a:xfrm>
        </p:grpSpPr>
        <p:cxnSp>
          <p:nvCxnSpPr>
            <p:cNvPr name="Connector 3" id="3"/>
            <p:cNvCxnSpPr/>
            <p:nvPr/>
          </p:nvCxnSpPr>
          <p:spPr>
            <a:xfrm>
              <a:off x="-7003845" y="-8520588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4" id="4"/>
            <p:cNvCxnSpPr/>
            <p:nvPr/>
          </p:nvCxnSpPr>
          <p:spPr>
            <a:xfrm>
              <a:off x="-7003845" y="-8254686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5" id="5"/>
            <p:cNvCxnSpPr/>
            <p:nvPr/>
          </p:nvCxnSpPr>
          <p:spPr>
            <a:xfrm>
              <a:off x="-7003845" y="-7988784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6" id="6"/>
            <p:cNvCxnSpPr/>
            <p:nvPr/>
          </p:nvCxnSpPr>
          <p:spPr>
            <a:xfrm>
              <a:off x="-7003845" y="-7722882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7" id="7"/>
            <p:cNvCxnSpPr/>
            <p:nvPr/>
          </p:nvCxnSpPr>
          <p:spPr>
            <a:xfrm>
              <a:off x="-7003845" y="-7456980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8" id="8"/>
            <p:cNvCxnSpPr/>
            <p:nvPr/>
          </p:nvCxnSpPr>
          <p:spPr>
            <a:xfrm>
              <a:off x="-7003845" y="-7191078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9" id="9"/>
            <p:cNvCxnSpPr/>
            <p:nvPr/>
          </p:nvCxnSpPr>
          <p:spPr>
            <a:xfrm>
              <a:off x="-7003845" y="-6925176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0" id="10"/>
            <p:cNvCxnSpPr/>
            <p:nvPr/>
          </p:nvCxnSpPr>
          <p:spPr>
            <a:xfrm>
              <a:off x="-7003845" y="-6659274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1" id="11"/>
            <p:cNvCxnSpPr/>
            <p:nvPr/>
          </p:nvCxnSpPr>
          <p:spPr>
            <a:xfrm>
              <a:off x="-7003845" y="-6393372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2" id="12"/>
            <p:cNvCxnSpPr/>
            <p:nvPr/>
          </p:nvCxnSpPr>
          <p:spPr>
            <a:xfrm>
              <a:off x="-7003845" y="-6127470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3" id="13"/>
            <p:cNvCxnSpPr/>
            <p:nvPr/>
          </p:nvCxnSpPr>
          <p:spPr>
            <a:xfrm>
              <a:off x="-7003845" y="-5861568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4" id="14"/>
            <p:cNvCxnSpPr/>
            <p:nvPr/>
          </p:nvCxnSpPr>
          <p:spPr>
            <a:xfrm>
              <a:off x="-7003845" y="-5595666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5" id="15"/>
            <p:cNvCxnSpPr/>
            <p:nvPr/>
          </p:nvCxnSpPr>
          <p:spPr>
            <a:xfrm>
              <a:off x="-7003845" y="-5329764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6" id="16"/>
            <p:cNvCxnSpPr/>
            <p:nvPr/>
          </p:nvCxnSpPr>
          <p:spPr>
            <a:xfrm>
              <a:off x="-7003845" y="-5063862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7" id="17"/>
            <p:cNvCxnSpPr/>
            <p:nvPr/>
          </p:nvCxnSpPr>
          <p:spPr>
            <a:xfrm>
              <a:off x="-7003845" y="-4797960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8" id="18"/>
            <p:cNvCxnSpPr/>
            <p:nvPr/>
          </p:nvCxnSpPr>
          <p:spPr>
            <a:xfrm>
              <a:off x="-7003845" y="-4532058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19" id="19"/>
            <p:cNvCxnSpPr/>
            <p:nvPr/>
          </p:nvCxnSpPr>
          <p:spPr>
            <a:xfrm>
              <a:off x="-7003845" y="-4266156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20" id="20"/>
            <p:cNvCxnSpPr/>
            <p:nvPr/>
          </p:nvCxnSpPr>
          <p:spPr>
            <a:xfrm>
              <a:off x="-7003845" y="-4000254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21" id="21"/>
            <p:cNvCxnSpPr/>
            <p:nvPr/>
          </p:nvCxnSpPr>
          <p:spPr>
            <a:xfrm>
              <a:off x="-7003845" y="-3734352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22" id="22"/>
            <p:cNvCxnSpPr/>
            <p:nvPr/>
          </p:nvCxnSpPr>
          <p:spPr>
            <a:xfrm>
              <a:off x="-7003845" y="-3468450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23" id="23"/>
            <p:cNvCxnSpPr/>
            <p:nvPr/>
          </p:nvCxnSpPr>
          <p:spPr>
            <a:xfrm>
              <a:off x="-7003845" y="-3202548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  <p:cxnSp>
          <p:nvCxnSpPr>
            <p:cNvPr name="Connector 24" id="24"/>
            <p:cNvCxnSpPr/>
            <p:nvPr/>
          </p:nvCxnSpPr>
          <p:spPr>
            <a:xfrm>
              <a:off x="-7003845" y="-2936646"/>
              <a:ext cx="12192000" cy="0"/>
            </a:xfrm>
            <a:prstGeom prst="line">
              <a:avLst/>
            </a:prstGeom>
            <a:ln w="9525">
              <a:solidFill>
                <a:srgbClr val="F7E288">
                  <a:alpha val="25098"/>
                </a:srgbClr>
              </a:solidFill>
            </a:ln>
          </p:spPr>
        </p:cxnSp>
      </p:grpSp>
      <p:grpSp>
        <p:nvGrpSpPr>
          <p:cNvPr name="Group 25" id="25"/>
          <p:cNvGrpSpPr/>
          <p:nvPr/>
        </p:nvGrpSpPr>
        <p:grpSpPr>
          <a:xfrm>
            <a:off x="0" y="-90447"/>
            <a:ext cx="12052549" cy="6858000"/>
            <a:chOff x="-1563329" y="-8901595"/>
            <a:chExt cx="12307217" cy="6914111"/>
          </a:xfrm>
        </p:grpSpPr>
        <p:cxnSp>
          <p:nvCxnSpPr>
            <p:cNvPr name="Connector 26" id="26"/>
            <p:cNvCxnSpPr/>
            <p:nvPr/>
          </p:nvCxnSpPr>
          <p:spPr>
            <a:xfrm rot="5400000">
              <a:off x="4594628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27" id="27"/>
            <p:cNvCxnSpPr/>
            <p:nvPr/>
          </p:nvCxnSpPr>
          <p:spPr>
            <a:xfrm rot="5400000">
              <a:off x="4210027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28" id="28"/>
            <p:cNvCxnSpPr/>
            <p:nvPr/>
          </p:nvCxnSpPr>
          <p:spPr>
            <a:xfrm rot="5400000">
              <a:off x="3825427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29" id="29"/>
            <p:cNvCxnSpPr/>
            <p:nvPr/>
          </p:nvCxnSpPr>
          <p:spPr>
            <a:xfrm rot="5400000">
              <a:off x="3440826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0" id="30"/>
            <p:cNvCxnSpPr/>
            <p:nvPr/>
          </p:nvCxnSpPr>
          <p:spPr>
            <a:xfrm rot="5400000">
              <a:off x="3056226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1" id="31"/>
            <p:cNvCxnSpPr/>
            <p:nvPr/>
          </p:nvCxnSpPr>
          <p:spPr>
            <a:xfrm rot="5400000">
              <a:off x="2671625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2" id="32"/>
            <p:cNvCxnSpPr/>
            <p:nvPr/>
          </p:nvCxnSpPr>
          <p:spPr>
            <a:xfrm rot="5400000">
              <a:off x="2287025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3" id="33"/>
            <p:cNvCxnSpPr/>
            <p:nvPr/>
          </p:nvCxnSpPr>
          <p:spPr>
            <a:xfrm rot="5400000">
              <a:off x="1902425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4" id="34"/>
            <p:cNvCxnSpPr/>
            <p:nvPr/>
          </p:nvCxnSpPr>
          <p:spPr>
            <a:xfrm rot="5400000">
              <a:off x="1517824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5" id="35"/>
            <p:cNvCxnSpPr/>
            <p:nvPr/>
          </p:nvCxnSpPr>
          <p:spPr>
            <a:xfrm rot="5400000">
              <a:off x="1133224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6" id="36"/>
            <p:cNvCxnSpPr/>
            <p:nvPr/>
          </p:nvCxnSpPr>
          <p:spPr>
            <a:xfrm rot="5400000">
              <a:off x="748623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7" id="37"/>
            <p:cNvCxnSpPr/>
            <p:nvPr/>
          </p:nvCxnSpPr>
          <p:spPr>
            <a:xfrm rot="5400000">
              <a:off x="364023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8" id="38"/>
            <p:cNvCxnSpPr/>
            <p:nvPr/>
          </p:nvCxnSpPr>
          <p:spPr>
            <a:xfrm rot="5400000">
              <a:off x="-20578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39" id="39"/>
            <p:cNvCxnSpPr/>
            <p:nvPr/>
          </p:nvCxnSpPr>
          <p:spPr>
            <a:xfrm rot="5400000">
              <a:off x="-405178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0" id="40"/>
            <p:cNvCxnSpPr/>
            <p:nvPr/>
          </p:nvCxnSpPr>
          <p:spPr>
            <a:xfrm rot="5400000">
              <a:off x="-789779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1" id="41"/>
            <p:cNvCxnSpPr/>
            <p:nvPr/>
          </p:nvCxnSpPr>
          <p:spPr>
            <a:xfrm rot="5400000">
              <a:off x="-1174379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2" id="42"/>
            <p:cNvCxnSpPr/>
            <p:nvPr/>
          </p:nvCxnSpPr>
          <p:spPr>
            <a:xfrm rot="5400000">
              <a:off x="-1558981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3" id="43"/>
            <p:cNvCxnSpPr/>
            <p:nvPr/>
          </p:nvCxnSpPr>
          <p:spPr>
            <a:xfrm rot="5400000">
              <a:off x="-1943581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4" id="44"/>
            <p:cNvCxnSpPr/>
            <p:nvPr/>
          </p:nvCxnSpPr>
          <p:spPr>
            <a:xfrm rot="5400000">
              <a:off x="-2328181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5" id="45"/>
            <p:cNvCxnSpPr/>
            <p:nvPr/>
          </p:nvCxnSpPr>
          <p:spPr>
            <a:xfrm rot="5400000">
              <a:off x="-2712782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6" id="46"/>
            <p:cNvCxnSpPr/>
            <p:nvPr/>
          </p:nvCxnSpPr>
          <p:spPr>
            <a:xfrm rot="5400000">
              <a:off x="-3097382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7" id="47"/>
            <p:cNvCxnSpPr/>
            <p:nvPr/>
          </p:nvCxnSpPr>
          <p:spPr>
            <a:xfrm rot="5400000">
              <a:off x="-3481983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8" id="48"/>
            <p:cNvCxnSpPr/>
            <p:nvPr/>
          </p:nvCxnSpPr>
          <p:spPr>
            <a:xfrm rot="5400000">
              <a:off x="-3866583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49" id="49"/>
            <p:cNvCxnSpPr/>
            <p:nvPr/>
          </p:nvCxnSpPr>
          <p:spPr>
            <a:xfrm rot="5400000">
              <a:off x="-4251184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0" id="50"/>
            <p:cNvCxnSpPr/>
            <p:nvPr/>
          </p:nvCxnSpPr>
          <p:spPr>
            <a:xfrm rot="5400000">
              <a:off x="-4635784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1" id="51"/>
            <p:cNvCxnSpPr/>
            <p:nvPr/>
          </p:nvCxnSpPr>
          <p:spPr>
            <a:xfrm rot="5400000">
              <a:off x="-5020385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2" id="52"/>
            <p:cNvCxnSpPr/>
            <p:nvPr/>
          </p:nvCxnSpPr>
          <p:spPr>
            <a:xfrm rot="5400000">
              <a:off x="7286832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3" id="53"/>
            <p:cNvCxnSpPr/>
            <p:nvPr/>
          </p:nvCxnSpPr>
          <p:spPr>
            <a:xfrm rot="5400000">
              <a:off x="6902231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4" id="54"/>
            <p:cNvCxnSpPr/>
            <p:nvPr/>
          </p:nvCxnSpPr>
          <p:spPr>
            <a:xfrm rot="5400000">
              <a:off x="6517631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5" id="55"/>
            <p:cNvCxnSpPr/>
            <p:nvPr/>
          </p:nvCxnSpPr>
          <p:spPr>
            <a:xfrm rot="5400000">
              <a:off x="6133030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6" id="56"/>
            <p:cNvCxnSpPr/>
            <p:nvPr/>
          </p:nvCxnSpPr>
          <p:spPr>
            <a:xfrm rot="5400000">
              <a:off x="5748430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7" id="57"/>
            <p:cNvCxnSpPr/>
            <p:nvPr/>
          </p:nvCxnSpPr>
          <p:spPr>
            <a:xfrm rot="5400000">
              <a:off x="5363828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  <p:cxnSp>
          <p:nvCxnSpPr>
            <p:cNvPr name="Connector 58" id="58"/>
            <p:cNvCxnSpPr/>
            <p:nvPr/>
          </p:nvCxnSpPr>
          <p:spPr>
            <a:xfrm rot="5400000">
              <a:off x="4979228" y="-5444539"/>
              <a:ext cx="6914111" cy="0"/>
            </a:xfrm>
            <a:prstGeom prst="line">
              <a:avLst/>
            </a:prstGeom>
            <a:ln w="9525">
              <a:solidFill>
                <a:srgbClr val="F7E288">
                  <a:alpha val="63922"/>
                </a:srgbClr>
              </a:solidFill>
            </a:ln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18.png" id="2"/>
          <p:cNvPicPr>
            <a:picLocks noChangeAspect="true"/>
          </p:cNvPicPr>
          <p:nvPr/>
        </p:nvPicPr>
        <p:blipFill rotWithShape="true">
          <a:blip r:embed="rId2"/>
          <a:srcRect l="12817" b="4597"/>
          <a:stretch>
            <a:fillRect t="0" l="0" b="0" r="0"/>
          </a:stretch>
        </p:blipFill>
        <p:spPr>
          <a:xfrm rot="393603">
            <a:off x="-240983" y="-570506"/>
            <a:ext cx="13278257" cy="784646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0" y="0"/>
            <a:ext cx="12192000" cy="6843790"/>
          </a:xfrm>
          <a:prstGeom prst="rect">
            <a:avLst/>
          </a:prstGeom>
          <a:solidFill>
            <a:srgbClr val="F6C735">
              <a:alpha val="70000"/>
            </a:srgbClr>
          </a:solid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8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8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8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33.jpeg" Type="http://schemas.openxmlformats.org/officeDocument/2006/relationships/image"/><Relationship Id="rId5" Target="../media/image34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24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image19.png" id="2"/>
          <p:cNvPicPr>
            <a:picLocks noChangeAspect="true"/>
          </p:cNvPicPr>
          <p:nvPr/>
        </p:nvPicPr>
        <p:blipFill>
          <a:blip r:embed="rId2"/>
          <a:srcRect t="41390" b="21549"/>
          <a:stretch>
            <a:fillRect t="0" l="0" b="0" r="0"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180000">
            <a:off x="1971675" y="635"/>
            <a:ext cx="8091805" cy="2719070"/>
          </a:xfrm>
          <a:prstGeom prst="cloudCallout">
            <a:avLst>
              <a:gd name="adj1" fmla="val -26992"/>
              <a:gd name="adj2" fmla="val 6517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TextBox 4" id="4"/>
          <p:cNvSpPr txBox="true"/>
          <p:nvPr/>
        </p:nvSpPr>
        <p:spPr>
          <a:xfrm>
            <a:off x="2736850" y="879475"/>
            <a:ext cx="6755130" cy="961390"/>
          </a:xfrm>
          <a:prstGeom prst="rect">
            <a:avLst/>
          </a:prstGeom>
          <a:noFill/>
        </p:spPr>
        <p:txBody>
          <a:bodyPr anchor="t" rtlCol="false" vert="horz" wrap="none" tIns="45720" lIns="91440" bIns="45720" rIns="91440">
            <a:noAutofit/>
            <a:scene3d>
              <a:camera prst="orthographicFront" zoom="100%"/>
              <a:lightRig rig="threePt" dir="t"/>
            </a:scene3d>
          </a:bodyPr>
          <a:lstStyle/>
          <a:p>
            <a:pPr algn="ctr" mar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b="true" i="false" sz="4000" spc="200" baseline="0" u="none">
                <a:solidFill>
                  <a:srgbClr val="5C3F2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汉语拼音声调初体验：一声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>
            <a:off x="10795000" y="6540500"/>
            <a:ext cx="1270000" cy="190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="t" rtlCol="false"/>
          <a:lstStyle/>
          <a:p>
            <a:pPr algn="r">
              <a:defRPr/>
            </a:pPr>
            <a:r>
              <a:rPr lang="en-US" b="false" i="false" sz="800" baseline="0" u="none">
                <a:solidFill>
                  <a:srgbClr val="808080"/>
                </a:solidFill>
                <a:latin typeface="Microsoft YaHei"/>
                <a:ea typeface="Microsoft YaHei"/>
              </a:rPr>
              <a:t>Created By AI</a:t>
            </a:r>
            <a:endParaRPr lang="en-US" sz="1100"/>
          </a:p>
        </p:txBody>
      </p:sp>
    </p:spTree>
  </p:cSld>
  <p:clrMapOvr>
    <a:masterClrMapping/>
  </p:clrMapOvr>
  <p:transition spd="slow"/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repeatCount="1000" spd="100%" accel="0%" decel="0%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7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/10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repeatCount="1000" spd="100%" accel="0%" decel="0%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/10"/>
                                          </p:val>
                                        </p:tav>
                                        <p:tav fmla=""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11" dur="500" repeatCount="1000" spd="100%" accel="0%" decel="0%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4"/>
    </p:bld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109085" y="2458085"/>
            <a:ext cx="8077200" cy="2881630"/>
          </a:xfrm>
          <a:prstGeom prst="rect">
            <a:avLst/>
          </a:prstGeom>
          <a:solidFill>
            <a:srgbClr val="FFFFFF"/>
          </a:solidFill>
        </p:spPr>
        <p:txBody>
          <a:bodyPr anchor="t" rtlCol="false" vert="horz" tIns="46990" lIns="90170" bIns="46990" rIns="90170">
            <a:normAutofit/>
          </a:bodyPr>
          <a:lstStyle/>
          <a:p>
            <a:pPr algn="ctr" indent="0" marL="0">
              <a:lnSpc>
                <a:spcPts val="2660"/>
              </a:lnSpc>
              <a:spcBef>
                <a:spcPct val="0"/>
              </a:spcBef>
              <a:defRPr/>
            </a:pP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685800" y="1871345"/>
            <a:ext cx="4126865" cy="4126865"/>
          </a:xfrm>
          <a:custGeom>
            <a:avLst/>
            <a:gdLst/>
            <a:ahLst/>
            <a:cxnLst/>
            <a:rect r="r" b="b" t="t" l="l"/>
            <a:pathLst>
              <a:path w="812800" h="812800" stroke="true" fill="norm" extrusionOk="true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true">
            <a:blip r:embed="rId2">
              <a:alphaModFix amt="97000"/>
            </a:blip>
            <a:stretch>
              <a:fillRect t="0" l="-31000" b="0" r="-31000"/>
            </a:stretch>
          </a:blipFill>
          <a:ln cap="sq">
            <a:noFill/>
            <a:prstDash val="solid"/>
            <a:miter lim="800000"/>
          </a:ln>
        </p:spPr>
      </p:sp>
      <p:sp>
        <p:nvSpPr>
          <p:cNvPr name="TextBox 4" id="4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视频演示一声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5191760" y="3294380"/>
            <a:ext cx="6480175" cy="1800225"/>
          </a:xfrm>
          <a:prstGeom prst="rect">
            <a:avLst/>
          </a:prstGeom>
        </p:spPr>
        <p:txBody>
          <a:bodyPr anchor="t" rtlCol="false" vert="horz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视频链接：https://aiclass-1302261367.cos.ap-nanjing.myqcloud.com/bd781d03754042c4acb27d148d5beed8.mp4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5191760" y="2783205"/>
            <a:ext cx="6480175" cy="4318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800" baseline="0" u="none">
                <a:solidFill>
                  <a:srgbClr val="5C3F2F"/>
                </a:solidFill>
                <a:latin typeface="微软雅黑"/>
                <a:ea typeface="微软雅黑"/>
              </a:rPr>
              <a:t>视频链接</a:t>
            </a:r>
            <a:endParaRPr lang="en-US" sz="1100"/>
          </a:p>
        </p:txBody>
      </p:sp>
      <p:sp>
        <p:nvSpPr>
          <p:cNvPr name="Freeform 7" id="7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</p:spTree>
  </p:cSld>
  <p:clrMapOvr>
    <a:masterClrMapping/>
  </p:clrMapOvr>
  <p:transition spd="fast" advClick="false"/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学习一声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rot="2700000">
            <a:off x="1471747" y="1596502"/>
            <a:ext cx="1908000" cy="1878548"/>
          </a:xfrm>
          <a:custGeom>
            <a:avLst/>
            <a:gdLst/>
            <a:ahLst/>
            <a:cxnLst/>
            <a:rect r="r" b="b" t="t" l="l"/>
            <a:pathLst>
              <a:path w="2705100" h="2724150" stroke="true" fill="norm" extrusionOk="true">
                <a:moveTo>
                  <a:pt x="37762" y="37761"/>
                </a:moveTo>
                <a:cubicBezTo>
                  <a:pt x="61092" y="14431"/>
                  <a:pt x="93324" y="0"/>
                  <a:pt x="128925" y="0"/>
                </a:cubicBezTo>
                <a:lnTo>
                  <a:pt x="2576175" y="0"/>
                </a:lnTo>
                <a:cubicBezTo>
                  <a:pt x="2647378" y="0"/>
                  <a:pt x="2705100" y="57722"/>
                  <a:pt x="2705100" y="128925"/>
                </a:cubicBezTo>
                <a:lnTo>
                  <a:pt x="2705100" y="1486815"/>
                </a:lnTo>
                <a:lnTo>
                  <a:pt x="1467765" y="2724150"/>
                </a:lnTo>
                <a:lnTo>
                  <a:pt x="128925" y="2724150"/>
                </a:lnTo>
                <a:cubicBezTo>
                  <a:pt x="57722" y="2724150"/>
                  <a:pt x="0" y="2666428"/>
                  <a:pt x="0" y="2595225"/>
                </a:cubicBezTo>
                <a:lnTo>
                  <a:pt x="0" y="128925"/>
                </a:lnTo>
                <a:cubicBezTo>
                  <a:pt x="0" y="93324"/>
                  <a:pt x="14431" y="61092"/>
                  <a:pt x="37762" y="37761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pic>
        <p:nvPicPr>
          <p:cNvPr name="image27.jpeg" id="3"/>
          <p:cNvPicPr>
            <a:picLocks noChangeAspect="true"/>
          </p:cNvPicPr>
          <p:nvPr/>
        </p:nvPicPr>
        <p:blipFill rotWithShape="true">
          <a:blip r:embed="rId2"/>
          <a:srcRect l="14717" r="14717"/>
          <a:stretch>
            <a:fillRect t="0" l="0" b="0" r="0"/>
          </a:stretch>
        </p:blipFill>
        <p:spPr>
          <a:xfrm>
            <a:off x="1084222" y="1375107"/>
            <a:ext cx="2664000" cy="1887027"/>
          </a:xfrm>
          <a:custGeom>
            <a:pathLst>
              <a:path w="2330450" h="1650954" stroke="true" fill="norm" extrusionOk="true">
                <a:moveTo>
                  <a:pt x="1169431" y="0"/>
                </a:moveTo>
                <a:cubicBezTo>
                  <a:pt x="1190033" y="0"/>
                  <a:pt x="1210635" y="7859"/>
                  <a:pt x="1226354" y="23578"/>
                </a:cubicBezTo>
                <a:lnTo>
                  <a:pt x="2306872" y="1104097"/>
                </a:lnTo>
                <a:cubicBezTo>
                  <a:pt x="2338310" y="1135535"/>
                  <a:pt x="2338310" y="1186507"/>
                  <a:pt x="2306872" y="1217944"/>
                </a:cubicBezTo>
                <a:lnTo>
                  <a:pt x="1873862" y="1650954"/>
                </a:lnTo>
                <a:lnTo>
                  <a:pt x="448177" y="1650954"/>
                </a:lnTo>
                <a:lnTo>
                  <a:pt x="23578" y="1226355"/>
                </a:lnTo>
                <a:cubicBezTo>
                  <a:pt x="-7859" y="1194917"/>
                  <a:pt x="-7859" y="1143946"/>
                  <a:pt x="23578" y="1112508"/>
                </a:cubicBezTo>
                <a:lnTo>
                  <a:pt x="1112508" y="23578"/>
                </a:lnTo>
                <a:cubicBezTo>
                  <a:pt x="1128227" y="7859"/>
                  <a:pt x="1148829" y="0"/>
                  <a:pt x="1169431" y="0"/>
                </a:cubicBezTo>
                <a:close/>
              </a:path>
            </a:pathLst>
          </a:custGeom>
          <a:ln w="3175">
            <a:solidFill>
              <a:schemeClr val="tx1">
                <a:alpha val="20000"/>
                <a:lumMod val="40000"/>
                <a:lumOff val="60000"/>
              </a:schemeClr>
            </a:solidFill>
          </a:ln>
        </p:spPr>
      </p:pic>
      <p:sp>
        <p:nvSpPr>
          <p:cNvPr name="Freeform 4" id="4"/>
          <p:cNvSpPr/>
          <p:nvPr/>
        </p:nvSpPr>
        <p:spPr>
          <a:xfrm rot="2700000">
            <a:off x="5142840" y="1596473"/>
            <a:ext cx="1908000" cy="1878744"/>
          </a:xfrm>
          <a:custGeom>
            <a:avLst/>
            <a:gdLst/>
            <a:ahLst/>
            <a:cxnLst/>
            <a:rect r="r" b="b" t="t" l="l"/>
            <a:pathLst>
              <a:path w="2705100" h="2724150" stroke="true" fill="norm" extrusionOk="true">
                <a:moveTo>
                  <a:pt x="37762" y="37761"/>
                </a:moveTo>
                <a:cubicBezTo>
                  <a:pt x="61092" y="14431"/>
                  <a:pt x="93324" y="0"/>
                  <a:pt x="128925" y="0"/>
                </a:cubicBezTo>
                <a:lnTo>
                  <a:pt x="2576175" y="0"/>
                </a:lnTo>
                <a:cubicBezTo>
                  <a:pt x="2647378" y="0"/>
                  <a:pt x="2705100" y="57722"/>
                  <a:pt x="2705100" y="128925"/>
                </a:cubicBezTo>
                <a:lnTo>
                  <a:pt x="2705100" y="1486815"/>
                </a:lnTo>
                <a:lnTo>
                  <a:pt x="1467765" y="2724150"/>
                </a:lnTo>
                <a:lnTo>
                  <a:pt x="128925" y="2724150"/>
                </a:lnTo>
                <a:cubicBezTo>
                  <a:pt x="57722" y="2724150"/>
                  <a:pt x="0" y="2666428"/>
                  <a:pt x="0" y="2595225"/>
                </a:cubicBezTo>
                <a:lnTo>
                  <a:pt x="0" y="128925"/>
                </a:lnTo>
                <a:cubicBezTo>
                  <a:pt x="0" y="93324"/>
                  <a:pt x="14431" y="61092"/>
                  <a:pt x="37762" y="37761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pic>
        <p:nvPicPr>
          <p:cNvPr name="image28.jpeg" id="5"/>
          <p:cNvPicPr>
            <a:picLocks noChangeAspect="true"/>
          </p:cNvPicPr>
          <p:nvPr/>
        </p:nvPicPr>
        <p:blipFill rotWithShape="true">
          <a:blip r:embed="rId3"/>
          <a:srcRect l="2980" r="2980"/>
          <a:stretch>
            <a:fillRect t="0" l="0" b="0" r="0"/>
          </a:stretch>
        </p:blipFill>
        <p:spPr>
          <a:xfrm>
            <a:off x="4764840" y="1375107"/>
            <a:ext cx="2664000" cy="1887301"/>
          </a:xfrm>
          <a:custGeom>
            <a:pathLst>
              <a:path w="2330450" h="1651000" stroke="true" fill="norm" extrusionOk="true">
                <a:moveTo>
                  <a:pt x="1169431" y="0"/>
                </a:moveTo>
                <a:cubicBezTo>
                  <a:pt x="1190033" y="0"/>
                  <a:pt x="1210635" y="7860"/>
                  <a:pt x="1226354" y="23579"/>
                </a:cubicBezTo>
                <a:lnTo>
                  <a:pt x="2306872" y="1104128"/>
                </a:lnTo>
                <a:cubicBezTo>
                  <a:pt x="2338310" y="1135566"/>
                  <a:pt x="2338310" y="1186540"/>
                  <a:pt x="2306872" y="1217978"/>
                </a:cubicBezTo>
                <a:lnTo>
                  <a:pt x="1873862" y="1651000"/>
                </a:lnTo>
                <a:lnTo>
                  <a:pt x="448177" y="1651000"/>
                </a:lnTo>
                <a:lnTo>
                  <a:pt x="23578" y="1226389"/>
                </a:lnTo>
                <a:cubicBezTo>
                  <a:pt x="-7859" y="1194951"/>
                  <a:pt x="-7859" y="1143978"/>
                  <a:pt x="23578" y="1112539"/>
                </a:cubicBezTo>
                <a:lnTo>
                  <a:pt x="1112508" y="23579"/>
                </a:lnTo>
                <a:cubicBezTo>
                  <a:pt x="1128227" y="7860"/>
                  <a:pt x="1148829" y="0"/>
                  <a:pt x="1169431" y="0"/>
                </a:cubicBezTo>
                <a:close/>
              </a:path>
            </a:pathLst>
          </a:custGeom>
          <a:ln w="3175">
            <a:solidFill>
              <a:schemeClr val="tx1">
                <a:alpha val="20000"/>
                <a:lumMod val="40000"/>
                <a:lumOff val="60000"/>
              </a:schemeClr>
            </a:solidFill>
          </a:ln>
        </p:spPr>
      </p:pic>
      <p:sp>
        <p:nvSpPr>
          <p:cNvPr name="Freeform 6" id="6"/>
          <p:cNvSpPr/>
          <p:nvPr/>
        </p:nvSpPr>
        <p:spPr>
          <a:xfrm rot="2700000">
            <a:off x="8804593" y="1596471"/>
            <a:ext cx="1908000" cy="1878758"/>
          </a:xfrm>
          <a:custGeom>
            <a:avLst/>
            <a:gdLst/>
            <a:ahLst/>
            <a:cxnLst/>
            <a:rect r="r" b="b" t="t" l="l"/>
            <a:pathLst>
              <a:path w="2705100" h="2724150" stroke="true" fill="norm" extrusionOk="true">
                <a:moveTo>
                  <a:pt x="37762" y="37761"/>
                </a:moveTo>
                <a:cubicBezTo>
                  <a:pt x="61092" y="14431"/>
                  <a:pt x="93324" y="0"/>
                  <a:pt x="128925" y="0"/>
                </a:cubicBezTo>
                <a:lnTo>
                  <a:pt x="2576175" y="0"/>
                </a:lnTo>
                <a:cubicBezTo>
                  <a:pt x="2647378" y="0"/>
                  <a:pt x="2705100" y="57722"/>
                  <a:pt x="2705100" y="128925"/>
                </a:cubicBezTo>
                <a:lnTo>
                  <a:pt x="2705100" y="1486815"/>
                </a:lnTo>
                <a:lnTo>
                  <a:pt x="1467765" y="2724150"/>
                </a:lnTo>
                <a:lnTo>
                  <a:pt x="128925" y="2724150"/>
                </a:lnTo>
                <a:cubicBezTo>
                  <a:pt x="57722" y="2724150"/>
                  <a:pt x="0" y="2666428"/>
                  <a:pt x="0" y="2595225"/>
                </a:cubicBezTo>
                <a:lnTo>
                  <a:pt x="0" y="128925"/>
                </a:lnTo>
                <a:cubicBezTo>
                  <a:pt x="0" y="93324"/>
                  <a:pt x="14431" y="61092"/>
                  <a:pt x="37762" y="37761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anchor="ctr" wrap="square" tIns="46990" lIns="90170" bIns="46990" rIns="90170">
            <a:normAutofit/>
          </a:bodyPr>
          <a:p>
            <a:pPr algn="ctr" marL="0"/>
          </a:p>
        </p:txBody>
      </p:sp>
      <p:pic>
        <p:nvPicPr>
          <p:cNvPr name="image29.jpeg" id="7"/>
          <p:cNvPicPr>
            <a:picLocks noChangeAspect="true"/>
          </p:cNvPicPr>
          <p:nvPr/>
        </p:nvPicPr>
        <p:blipFill>
          <a:blip r:embed="rId4"/>
          <a:srcRect t="2768" b="2768"/>
          <a:stretch>
            <a:fillRect t="0" l="0" b="0" r="0"/>
          </a:stretch>
        </p:blipFill>
        <p:spPr>
          <a:xfrm>
            <a:off x="8426450" y="1375107"/>
            <a:ext cx="2664000" cy="1887249"/>
          </a:xfrm>
          <a:custGeom>
            <a:pathLst>
              <a:path w="2330450" h="1650954" stroke="true" fill="norm" extrusionOk="true">
                <a:moveTo>
                  <a:pt x="1169431" y="0"/>
                </a:moveTo>
                <a:cubicBezTo>
                  <a:pt x="1190033" y="0"/>
                  <a:pt x="1210635" y="7859"/>
                  <a:pt x="1226354" y="23578"/>
                </a:cubicBezTo>
                <a:lnTo>
                  <a:pt x="2306872" y="1104097"/>
                </a:lnTo>
                <a:cubicBezTo>
                  <a:pt x="2338310" y="1135535"/>
                  <a:pt x="2338310" y="1186507"/>
                  <a:pt x="2306872" y="1217944"/>
                </a:cubicBezTo>
                <a:lnTo>
                  <a:pt x="1873862" y="1650954"/>
                </a:lnTo>
                <a:lnTo>
                  <a:pt x="448177" y="1650954"/>
                </a:lnTo>
                <a:lnTo>
                  <a:pt x="23579" y="1226355"/>
                </a:lnTo>
                <a:cubicBezTo>
                  <a:pt x="-7859" y="1194917"/>
                  <a:pt x="-7859" y="1143946"/>
                  <a:pt x="23579" y="1112508"/>
                </a:cubicBezTo>
                <a:lnTo>
                  <a:pt x="1112508" y="23578"/>
                </a:lnTo>
                <a:cubicBezTo>
                  <a:pt x="1128227" y="7859"/>
                  <a:pt x="1148829" y="0"/>
                  <a:pt x="1169431" y="0"/>
                </a:cubicBezTo>
                <a:close/>
              </a:path>
            </a:pathLst>
          </a:custGeom>
          <a:ln w="3175">
            <a:solidFill>
              <a:schemeClr val="tx1">
                <a:alpha val="20000"/>
                <a:lumMod val="40000"/>
                <a:lumOff val="60000"/>
              </a:schemeClr>
            </a:solidFill>
          </a:ln>
        </p:spPr>
      </p:pic>
      <p:cxnSp>
        <p:nvCxnSpPr>
          <p:cNvPr name="Connector 8" id="8"/>
          <p:cNvCxnSpPr/>
          <p:nvPr/>
        </p:nvCxnSpPr>
        <p:spPr>
          <a:xfrm>
            <a:off x="1087315" y="3268203"/>
            <a:ext cx="993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</p:cxnSp>
      <p:sp>
        <p:nvSpPr>
          <p:cNvPr name="AutoShape 9" id="9"/>
          <p:cNvSpPr/>
          <p:nvPr/>
        </p:nvSpPr>
        <p:spPr>
          <a:xfrm>
            <a:off x="1084222" y="4102100"/>
            <a:ext cx="2663825" cy="2628000"/>
          </a:xfrm>
          <a:prstGeom prst="rect">
            <a:avLst/>
          </a:prstGeom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一声发音时，声带拉紧，音高保持不变，又高又平。</a:t>
            </a:r>
          </a:p>
        </p:txBody>
      </p:sp>
      <p:sp>
        <p:nvSpPr>
          <p:cNvPr name="TextBox 10" id="10"/>
          <p:cNvSpPr txBox="true"/>
          <p:nvPr/>
        </p:nvSpPr>
        <p:spPr>
          <a:xfrm>
            <a:off x="1084222" y="3353435"/>
            <a:ext cx="2664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发音要领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>
            <a:off x="4764840" y="4102100"/>
            <a:ext cx="2663825" cy="2628000"/>
          </a:xfrm>
          <a:prstGeom prst="rect">
            <a:avLst/>
          </a:prstGeom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我们可以用手势来帮助记忆：把手平平地伸出去，像飞机平稳飞行。</a:t>
            </a:r>
          </a:p>
        </p:txBody>
      </p:sp>
      <p:sp>
        <p:nvSpPr>
          <p:cNvPr name="TextBox 12" id="12"/>
          <p:cNvSpPr txBox="true"/>
          <p:nvPr/>
        </p:nvSpPr>
        <p:spPr>
          <a:xfrm>
            <a:off x="4764840" y="3373120"/>
            <a:ext cx="2664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手势记忆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>
            <a:off x="8426450" y="4102100"/>
            <a:ext cx="2663825" cy="2628000"/>
          </a:xfrm>
          <a:prstGeom prst="rect">
            <a:avLst/>
          </a:prstGeom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例如：妈 (mā) — 妈妈 (mom)；飞机 (fēijī) — 飞机 (airplane)。</a:t>
            </a:r>
          </a:p>
        </p:txBody>
      </p:sp>
      <p:sp>
        <p:nvSpPr>
          <p:cNvPr name="TextBox 14" id="14"/>
          <p:cNvSpPr txBox="true"/>
          <p:nvPr/>
        </p:nvSpPr>
        <p:spPr>
          <a:xfrm>
            <a:off x="8426450" y="3373120"/>
            <a:ext cx="2664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例子</a:t>
            </a:r>
            <a:endParaRPr lang="en-US" sz="1100"/>
          </a:p>
        </p:txBody>
      </p:sp>
      <p:sp>
        <p:nvSpPr>
          <p:cNvPr name="Freeform 15" id="15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</p:sp>
      <p:sp>
        <p:nvSpPr>
          <p:cNvPr name="TextBox 16" id="16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chemeClr val="accent4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一声的学习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一声练习（一）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10800000">
            <a:off x="2148695" y="1338360"/>
            <a:ext cx="9000000" cy="2304000"/>
          </a:xfrm>
          <a:prstGeom prst="rect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txBody>
          <a:bodyPr anchor="ctr" rtlCol="false" vert="horz" tIns="50800" lIns="50800" bIns="50800" rIns="50800">
            <a:normAutofit/>
          </a:bodyPr>
          <a:lstStyle/>
          <a:p>
            <a:pPr algn="ctr" indent="0" marL="0">
              <a:lnSpc>
                <a:spcPts val="2725"/>
              </a:lnSpc>
              <a:spcBef>
                <a:spcPct val="0"/>
              </a:spcBef>
              <a:defRPr/>
            </a:pP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 rot="-10800000">
            <a:off x="2148695" y="4026950"/>
            <a:ext cx="9000000" cy="2304000"/>
          </a:xfrm>
          <a:prstGeom prst="rect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txBody>
          <a:bodyPr anchor="ctr" rtlCol="false" vert="horz" tIns="50800" lIns="50800" bIns="50800" rIns="50800">
            <a:normAutofit/>
          </a:bodyPr>
          <a:lstStyle/>
          <a:p>
            <a:pPr algn="ctr" indent="0" marL="0">
              <a:lnSpc>
                <a:spcPts val="2725"/>
              </a:lnSpc>
              <a:spcBef>
                <a:spcPct val="0"/>
              </a:spcBef>
              <a:defRPr/>
            </a:pPr>
            <a:endParaRPr lang="en-US" sz="1100"/>
          </a:p>
        </p:txBody>
      </p:sp>
      <p:grpSp>
        <p:nvGrpSpPr>
          <p:cNvPr name="Group 4" id="4"/>
          <p:cNvGrpSpPr/>
          <p:nvPr/>
        </p:nvGrpSpPr>
        <p:grpSpPr>
          <a:xfrm>
            <a:off x="928370" y="4625865"/>
            <a:ext cx="1106170" cy="1106170"/>
            <a:chOff x="892" y="7111"/>
            <a:chExt cx="1742" cy="1742"/>
          </a:xfrm>
          <a:solidFill>
            <a:srgbClr val="FFC000"/>
          </a:solidFill>
        </p:grpSpPr>
        <p:sp>
          <p:nvSpPr>
            <p:cNvPr name="Freeform 5" id="5"/>
            <p:cNvSpPr/>
            <p:nvPr/>
          </p:nvSpPr>
          <p:spPr>
            <a:xfrm>
              <a:off x="892" y="7111"/>
              <a:ext cx="1742" cy="1742"/>
            </a:xfrm>
            <a:custGeom>
              <a:avLst/>
              <a:gdLst/>
              <a:ahLst/>
              <a:cxnLst/>
              <a:rect r="r" b="b" t="t" l="l"/>
              <a:pathLst>
                <a:path w="812800" h="812800" stroke="true" fill="norm" extrusionOk="true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83" y="7408"/>
              <a:ext cx="1361" cy="1148"/>
            </a:xfrm>
            <a:prstGeom prst="rect">
              <a:avLst/>
            </a:prstGeom>
            <a:grpFill/>
            <a:ln>
              <a:noFill/>
            </a:ln>
          </p:spPr>
          <p:txBody>
            <a:bodyPr anchor="ctr" rtlCol="false" vert="horz" anchorCtr="true" tIns="0" lIns="0" bIns="0" rIns="0">
              <a:normAutofit/>
            </a:bodyPr>
            <a:lstStyle/>
            <a:p>
              <a:pPr algn="ctr" fontAlgn="auto" indent="0" marL="0">
                <a:lnSpc>
                  <a:spcPct val="100000"/>
                </a:lnSpc>
                <a:defRPr/>
              </a:pPr>
              <a:r>
                <a:rPr lang="en-US" b="false" i="false" sz="2800" baseline="0" u="none">
                  <a:solidFill>
                    <a:srgbClr val="FFFFFF"/>
                  </a:solidFill>
                  <a:latin typeface="微软雅黑"/>
                  <a:ea typeface="微软雅黑"/>
                </a:rPr>
                <a:t>02</a:t>
              </a:r>
              <a:endParaRPr lang="en-US" sz="1100"/>
            </a:p>
          </p:txBody>
        </p:sp>
      </p:grpSp>
      <p:sp>
        <p:nvSpPr>
          <p:cNvPr name="TextBox 7" id="7"/>
          <p:cNvSpPr txBox="true"/>
          <p:nvPr/>
        </p:nvSpPr>
        <p:spPr>
          <a:xfrm>
            <a:off x="2328545" y="4815205"/>
            <a:ext cx="8639810" cy="136779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1) mā (妈) — 妈妈 (mom)；2) bā (八) — 数字八 (eight)；3) dā (搭) — 乘坐/搭乘 (to take a ride)。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2328545" y="4227195"/>
            <a:ext cx="8639810" cy="539750"/>
          </a:xfrm>
          <a:prstGeom prst="rect">
            <a:avLst/>
          </a:prstGeom>
          <a:noFill/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例子</a:t>
            </a:r>
            <a:endParaRPr lang="en-US" sz="1100"/>
          </a:p>
        </p:txBody>
      </p:sp>
      <p:sp>
        <p:nvSpPr>
          <p:cNvPr name="TextBox 9" id="9"/>
          <p:cNvSpPr txBox="true"/>
          <p:nvPr/>
        </p:nvSpPr>
        <p:spPr>
          <a:xfrm>
            <a:off x="2328545" y="2108200"/>
            <a:ext cx="8639810" cy="136779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现在听这些词的一声发音，然后跟读。注意声音要平平、高高。</a:t>
            </a:r>
            <a:endParaRPr lang="en-US" sz="1100"/>
          </a:p>
        </p:txBody>
      </p:sp>
      <p:grpSp>
        <p:nvGrpSpPr>
          <p:cNvPr name="Group 10" id="10"/>
          <p:cNvGrpSpPr/>
          <p:nvPr/>
        </p:nvGrpSpPr>
        <p:grpSpPr>
          <a:xfrm>
            <a:off x="928370" y="1937275"/>
            <a:ext cx="1106170" cy="1106170"/>
            <a:chOff x="1237" y="3051"/>
            <a:chExt cx="1742" cy="1742"/>
          </a:xfrm>
        </p:grpSpPr>
        <p:sp>
          <p:nvSpPr>
            <p:cNvPr name="Freeform 11" id="11"/>
            <p:cNvSpPr/>
            <p:nvPr/>
          </p:nvSpPr>
          <p:spPr>
            <a:xfrm>
              <a:off x="1237" y="3051"/>
              <a:ext cx="1742" cy="1742"/>
            </a:xfrm>
            <a:custGeom>
              <a:avLst/>
              <a:gdLst/>
              <a:ahLst/>
              <a:cxnLst/>
              <a:rect r="r" b="b" t="t" l="l"/>
              <a:pathLst>
                <a:path w="812800" h="812800" stroke="true" fill="norm" extrusionOk="true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428" y="3348"/>
              <a:ext cx="1361" cy="1148"/>
            </a:xfrm>
            <a:prstGeom prst="rect">
              <a:avLst/>
            </a:prstGeom>
            <a:noFill/>
            <a:ln>
              <a:noFill/>
            </a:ln>
          </p:spPr>
          <p:txBody>
            <a:bodyPr anchor="ctr" rtlCol="false" vert="horz" anchorCtr="true" tIns="0" lIns="0" bIns="0" rIns="0">
              <a:normAutofit/>
            </a:bodyPr>
            <a:lstStyle/>
            <a:p>
              <a:pPr algn="ctr" fontAlgn="auto" indent="0" marL="0">
                <a:lnSpc>
                  <a:spcPct val="100000"/>
                </a:lnSpc>
                <a:defRPr/>
              </a:pPr>
              <a:r>
                <a:rPr lang="en-US" b="false" i="false" sz="2800" baseline="0" u="none">
                  <a:solidFill>
                    <a:srgbClr val="FFFFFF"/>
                  </a:solidFill>
                  <a:latin typeface="微软雅黑"/>
                  <a:ea typeface="微软雅黑"/>
                </a:rPr>
                <a:t>01</a:t>
              </a:r>
              <a:endParaRPr lang="en-US" sz="1100"/>
            </a:p>
          </p:txBody>
        </p:sp>
      </p:grpSp>
      <p:sp>
        <p:nvSpPr>
          <p:cNvPr name="TextBox 13" id="13"/>
          <p:cNvSpPr txBox="true"/>
          <p:nvPr/>
        </p:nvSpPr>
        <p:spPr>
          <a:xfrm>
            <a:off x="2328545" y="1536700"/>
            <a:ext cx="8639810" cy="539750"/>
          </a:xfrm>
          <a:prstGeom prst="rect">
            <a:avLst/>
          </a:prstGeom>
          <a:noFill/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听音练习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听音跟读</a:t>
            </a:r>
            <a:endParaRPr lang="en-US" sz="1100"/>
          </a:p>
        </p:txBody>
      </p:sp>
      <p:sp>
        <p:nvSpPr>
          <p:cNvPr name="Freeform 15" id="15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5C3F2F"/>
          </a:solidFill>
        </p:spPr>
      </p:sp>
    </p:spTree>
  </p:cSld>
  <p:clrMapOvr>
    <a:masterClrMapping/>
  </p:clrMapOvr>
  <p:transition spd="fast" advClick="false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音频示例</a:t>
            </a: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ED595D"/>
          </a:solidFill>
        </p:spPr>
      </p:sp>
      <p:grpSp>
        <p:nvGrpSpPr>
          <p:cNvPr name="Group 4" id="4"/>
          <p:cNvGrpSpPr/>
          <p:nvPr/>
        </p:nvGrpSpPr>
        <p:grpSpPr>
          <a:xfrm>
            <a:off x="685165" y="1434816"/>
            <a:ext cx="6076950" cy="4937125"/>
            <a:chOff x="1079" y="2205"/>
            <a:chExt cx="9570" cy="7775"/>
          </a:xfrm>
        </p:grpSpPr>
        <p:grpSp>
          <p:nvGrpSpPr>
            <p:cNvPr name="Group 5" id="5"/>
            <p:cNvGrpSpPr/>
            <p:nvPr/>
          </p:nvGrpSpPr>
          <p:grpSpPr>
            <a:xfrm>
              <a:off x="1079" y="6223"/>
              <a:ext cx="9524" cy="3757"/>
              <a:chOff x="1079" y="6223"/>
              <a:chExt cx="9524" cy="3757"/>
            </a:xfrm>
          </p:grpSpPr>
          <p:sp>
            <p:nvSpPr>
              <p:cNvPr name="TextBox 6" id="6"/>
              <p:cNvSpPr txBox="true"/>
              <p:nvPr/>
            </p:nvSpPr>
            <p:spPr>
              <a:xfrm>
                <a:off x="1079" y="7145"/>
                <a:ext cx="9524" cy="2835"/>
              </a:xfrm>
              <a:prstGeom prst="rect">
                <a:avLst/>
              </a:prstGeom>
            </p:spPr>
            <p:txBody>
              <a:bodyPr anchor="t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1800" baseline="0" u="none">
                    <a:solidFill>
                      <a:schemeClr val="tx1"/>
                    </a:solidFill>
                    <a:latin typeface="微软雅黑"/>
                    <a:ea typeface="微软雅黑"/>
                  </a:rPr>
                  <a:t>音频链接：https://aiclass-1302261367.cos.ap-nanjing.myqcloud.com/speech_7426725529589694491_158daaa7-1533-4efc-a1f8-1e5d66a883b5.mp3</a:t>
                </a:r>
                <a:endParaRPr lang="en-US" sz="1100"/>
              </a:p>
            </p:txBody>
          </p:sp>
          <p:sp>
            <p:nvSpPr>
              <p:cNvPr name="TextBox 7" id="7"/>
              <p:cNvSpPr txBox="true"/>
              <p:nvPr/>
            </p:nvSpPr>
            <p:spPr>
              <a:xfrm>
                <a:off x="1079" y="6223"/>
                <a:ext cx="9524" cy="850"/>
              </a:xfrm>
              <a:prstGeom prst="rect">
                <a:avLst/>
              </a:prstGeom>
              <a:noFill/>
            </p:spPr>
            <p:txBody>
              <a:bodyPr anchor="ctr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2400" baseline="0" u="none">
                    <a:solidFill>
                      <a:srgbClr val="5C3F2F"/>
                    </a:solidFill>
                    <a:latin typeface="微软雅黑"/>
                    <a:ea typeface="微软雅黑"/>
                  </a:rPr>
                  <a:t>音频链接2</a:t>
                </a:r>
                <a:endParaRPr lang="en-US" sz="1100"/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>
              <a:off x="1125" y="3180"/>
              <a:ext cx="9524" cy="2835"/>
            </a:xfrm>
            <a:prstGeom prst="rect">
              <a:avLst/>
            </a:prstGeom>
          </p:spPr>
          <p:txBody>
            <a:bodyPr anchor="t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1800" baseline="0" u="none">
                  <a:solidFill>
                    <a:schemeClr val="tx1"/>
                  </a:solidFill>
                  <a:latin typeface="微软雅黑"/>
                  <a:ea typeface="微软雅黑"/>
                </a:rPr>
                <a:t>音频链接：https://aiclass-1302261367.cos.ap-nanjing.myqcloud.com/speech_7426725529589694491_55915670-b46c-4976-856d-68f1c9f1a4be.mp3</a:t>
              </a:r>
              <a:endParaRPr lang="en-US" sz="1100"/>
            </a:p>
          </p:txBody>
        </p:sp>
        <p:sp>
          <p:nvSpPr>
            <p:cNvPr name="TextBox 9" id="9"/>
            <p:cNvSpPr txBox="true"/>
            <p:nvPr/>
          </p:nvSpPr>
          <p:spPr>
            <a:xfrm>
              <a:off x="1125" y="2205"/>
              <a:ext cx="9524" cy="850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2400" baseline="0" u="none">
                  <a:solidFill>
                    <a:srgbClr val="5C3F2F"/>
                  </a:solidFill>
                  <a:latin typeface="微软雅黑"/>
                  <a:ea typeface="微软雅黑"/>
                </a:rPr>
                <a:t>音频链接1</a:t>
              </a:r>
              <a:endParaRPr lang="en-US" sz="1100"/>
            </a:p>
          </p:txBody>
        </p:sp>
      </p:grpSp>
      <p:pic>
        <p:nvPicPr>
          <p:cNvPr name="image21.png" id="10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8195945" y="1435100"/>
            <a:ext cx="3996055" cy="4244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口语听写任务</a:t>
            </a: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ED595D"/>
          </a:solidFill>
        </p:spPr>
      </p:sp>
      <p:grpSp>
        <p:nvGrpSpPr>
          <p:cNvPr name="Group 4" id="4"/>
          <p:cNvGrpSpPr/>
          <p:nvPr/>
        </p:nvGrpSpPr>
        <p:grpSpPr>
          <a:xfrm>
            <a:off x="685165" y="1434816"/>
            <a:ext cx="6076950" cy="4937125"/>
            <a:chOff x="1079" y="2205"/>
            <a:chExt cx="9570" cy="7775"/>
          </a:xfrm>
        </p:grpSpPr>
        <p:grpSp>
          <p:nvGrpSpPr>
            <p:cNvPr name="Group 5" id="5"/>
            <p:cNvGrpSpPr/>
            <p:nvPr/>
          </p:nvGrpSpPr>
          <p:grpSpPr>
            <a:xfrm>
              <a:off x="1079" y="6223"/>
              <a:ext cx="9524" cy="3757"/>
              <a:chOff x="1079" y="6223"/>
              <a:chExt cx="9524" cy="3757"/>
            </a:xfrm>
          </p:grpSpPr>
          <p:sp>
            <p:nvSpPr>
              <p:cNvPr name="TextBox 6" id="6"/>
              <p:cNvSpPr txBox="true"/>
              <p:nvPr/>
            </p:nvSpPr>
            <p:spPr>
              <a:xfrm>
                <a:off x="1079" y="7145"/>
                <a:ext cx="9524" cy="2835"/>
              </a:xfrm>
              <a:prstGeom prst="rect">
                <a:avLst/>
              </a:prstGeom>
            </p:spPr>
            <p:txBody>
              <a:bodyPr anchor="t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1800" baseline="0" u="none">
                    <a:solidFill>
                      <a:schemeClr val="tx1"/>
                    </a:solidFill>
                    <a:latin typeface="微软雅黑"/>
                    <a:ea typeface="微软雅黑"/>
                  </a:rPr>
                  <a:t>请写出听到的一声音节。</a:t>
                </a:r>
                <a:endParaRPr lang="en-US" sz="1100"/>
              </a:p>
            </p:txBody>
          </p:sp>
          <p:sp>
            <p:nvSpPr>
              <p:cNvPr name="TextBox 7" id="7"/>
              <p:cNvSpPr txBox="true"/>
              <p:nvPr/>
            </p:nvSpPr>
            <p:spPr>
              <a:xfrm>
                <a:off x="1079" y="6223"/>
                <a:ext cx="9524" cy="850"/>
              </a:xfrm>
              <a:prstGeom prst="rect">
                <a:avLst/>
              </a:prstGeom>
              <a:noFill/>
            </p:spPr>
            <p:txBody>
              <a:bodyPr anchor="ctr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2400" baseline="0" u="none">
                    <a:solidFill>
                      <a:srgbClr val="5C3F2F"/>
                    </a:solidFill>
                    <a:latin typeface="微软雅黑"/>
                    <a:ea typeface="微软雅黑"/>
                  </a:rPr>
                  <a:t>听写任务</a:t>
                </a:r>
                <a:endParaRPr lang="en-US" sz="1100"/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>
              <a:off x="1125" y="3180"/>
              <a:ext cx="9524" cy="2835"/>
            </a:xfrm>
            <a:prstGeom prst="rect">
              <a:avLst/>
            </a:prstGeom>
          </p:spPr>
          <p:txBody>
            <a:bodyPr anchor="t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1800" baseline="0" u="none">
                  <a:solidFill>
                    <a:schemeClr val="tx1"/>
                  </a:solidFill>
                  <a:latin typeface="微软雅黑"/>
                  <a:ea typeface="微软雅黑"/>
                </a:rPr>
                <a:t>请说出汉语中一声（高平调）的音节示例。</a:t>
              </a:r>
              <a:endParaRPr lang="en-US" sz="1100"/>
            </a:p>
          </p:txBody>
        </p:sp>
        <p:sp>
          <p:nvSpPr>
            <p:cNvPr name="TextBox 9" id="9"/>
            <p:cNvSpPr txBox="true"/>
            <p:nvPr/>
          </p:nvSpPr>
          <p:spPr>
            <a:xfrm>
              <a:off x="1125" y="2205"/>
              <a:ext cx="9524" cy="850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2400" baseline="0" u="none">
                  <a:solidFill>
                    <a:srgbClr val="5C3F2F"/>
                  </a:solidFill>
                  <a:latin typeface="微软雅黑"/>
                  <a:ea typeface="微软雅黑"/>
                </a:rPr>
                <a:t>口语任务</a:t>
              </a:r>
              <a:endParaRPr lang="en-US" sz="1100"/>
            </a:p>
          </p:txBody>
        </p:sp>
      </p:grpSp>
      <p:pic>
        <p:nvPicPr>
          <p:cNvPr name="image21.png" id="10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8195945" y="1435100"/>
            <a:ext cx="3996055" cy="4244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一声练习（二）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781050" y="8064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zh-CN" b="true" i="false" sz="3200" baseline="0" u="none" altLang="en-US">
                <a:ln/>
                <a:solidFill>
                  <a:srgbClr val="5C3F2F"/>
                </a:solidFill>
                <a:latin typeface="微软雅黑"/>
                <a:ea typeface="微软雅黑"/>
              </a:rPr>
              <a:t>声调小侦探大标题</a:t>
            </a: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>
            <a:off x="459105" y="163258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游戏规则</a:t>
            </a: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>
            <a:off x="4397375" y="163258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选项</a:t>
            </a:r>
            <a:endParaRPr lang="en-US" sz="1100"/>
          </a:p>
          <a:p>
            <a:pPr fontAlgn="auto" algn="l" indent="0" marL="0">
              <a:lnSpc>
                <a:spcPct val="1100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>
            <a:off x="8298815" y="163258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标记任务</a:t>
            </a:r>
            <a:endParaRPr lang="en-US" sz="1100"/>
          </a:p>
          <a:p>
            <a:pPr fontAlgn="auto" algn="l" indent="0" marL="0">
              <a:lnSpc>
                <a:spcPct val="110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>
            <a:off x="459105" y="2788285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哪个词语是一声？选择正确的图片，点击它！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4555490" y="2788285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选项：A. 妈 (mā)；B. 马 (mǎ)；C. 骂 (mà)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8521065" y="2788285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请标记出下列单词中带有一声的字。妈（mā）、麻（má）、马（mǎ）、骂（mà）</a:t>
            </a:r>
            <a:endParaRPr lang="en-US" sz="1100"/>
          </a:p>
          <a:p>
            <a:pPr fontAlgn="auto" algn="l" indent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</p:spTree>
  </p:cSld>
  <p:clrMapOvr>
    <a:masterClrMapping/>
  </p:clrMapOvr>
  <p:transition spd="slow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109085" y="2458085"/>
            <a:ext cx="8077200" cy="2881630"/>
          </a:xfrm>
          <a:prstGeom prst="rect">
            <a:avLst/>
          </a:prstGeom>
          <a:solidFill>
            <a:srgbClr val="FFFFFF"/>
          </a:solidFill>
        </p:spPr>
        <p:txBody>
          <a:bodyPr anchor="t" rtlCol="false" vert="horz" tIns="46990" lIns="90170" bIns="46990" rIns="90170">
            <a:normAutofit/>
          </a:bodyPr>
          <a:lstStyle/>
          <a:p>
            <a:pPr algn="ctr" indent="0" marL="0">
              <a:lnSpc>
                <a:spcPts val="2660"/>
              </a:lnSpc>
              <a:spcBef>
                <a:spcPct val="0"/>
              </a:spcBef>
              <a:defRPr/>
            </a:pP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685800" y="1871345"/>
            <a:ext cx="4126865" cy="4126865"/>
          </a:xfrm>
          <a:custGeom>
            <a:avLst/>
            <a:gdLst/>
            <a:ahLst/>
            <a:cxnLst/>
            <a:rect r="r" b="b" t="t" l="l"/>
            <a:pathLst>
              <a:path w="812800" h="812800" stroke="true" fill="norm" extrusionOk="true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true">
            <a:blip r:embed="rId2">
              <a:alphaModFix amt="97000"/>
            </a:blip>
            <a:stretch>
              <a:fillRect t="0" l="-31000" b="0" r="-31000"/>
            </a:stretch>
          </a:blipFill>
          <a:ln cap="sq">
            <a:noFill/>
            <a:prstDash val="solid"/>
            <a:miter lim="800000"/>
          </a:ln>
        </p:spPr>
      </p:sp>
      <p:sp>
        <p:nvSpPr>
          <p:cNvPr name="TextBox 4" id="4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游戏链接1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5191760" y="3294380"/>
            <a:ext cx="6480175" cy="1800225"/>
          </a:xfrm>
          <a:prstGeom prst="rect">
            <a:avLst/>
          </a:prstGeom>
        </p:spPr>
        <p:txBody>
          <a:bodyPr anchor="t" rtlCol="false" vert="horz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407" baseline="0" u="none">
                <a:solidFill>
                  <a:srgbClr val="262626"/>
                </a:solidFill>
                <a:latin typeface="微软雅黑"/>
                <a:ea typeface="微软雅黑"/>
              </a:rPr>
              <a:t>游戏链接：https://courseware-1302261367.file.myqcloud.com/package/2025-web-YaoYeZiShu/index.html?data_url=https://courseware-1302261367.file.myqcloud.com/json/%E6%95%99%E7%A0%94/%E5%8D%8E%E8%A3%94%E9%83%A8%E7%BC%96%E7%89%88IMC%EF%BC%882023%E7%89%88%EF%BC%89/%E4%B8%80%E5%B9%B4%E7%BA%A7%E4%B8%8A/%E7%9B%AE%E5%BD%95%E6%B5%8B%E8%AF%95/ji_li_da_tong_-_yao_ye_zi_shu_20250923113122.json&amp;studentId=admin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5191760" y="2783205"/>
            <a:ext cx="6480175" cy="4318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800" baseline="0" u="none">
                <a:solidFill>
                  <a:srgbClr val="5C3F2F"/>
                </a:solidFill>
                <a:latin typeface="微软雅黑"/>
                <a:ea typeface="微软雅黑"/>
              </a:rPr>
              <a:t>游戏链接</a:t>
            </a:r>
            <a:endParaRPr lang="en-US" sz="1100"/>
          </a:p>
        </p:txBody>
      </p:sp>
      <p:sp>
        <p:nvSpPr>
          <p:cNvPr name="Freeform 7" id="7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</p:spTree>
  </p:cSld>
  <p:clrMapOvr>
    <a:masterClrMapping/>
  </p:clrMapOvr>
  <p:transition spd="fast" advClick="false"/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347595" y="939800"/>
            <a:ext cx="6667500" cy="5488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anchor="ctr" tIns="45720" lIns="91440" bIns="45720" rIns="91440"/>
          <a:p>
            <a:pPr algn="ctr" marL="0"/>
          </a:p>
        </p:txBody>
      </p:sp>
      <p:grpSp>
        <p:nvGrpSpPr>
          <p:cNvPr name="Group 3" id="3"/>
          <p:cNvGrpSpPr/>
          <p:nvPr/>
        </p:nvGrpSpPr>
        <p:grpSpPr>
          <a:xfrm>
            <a:off x="2860040" y="1165225"/>
            <a:ext cx="7402195" cy="5163820"/>
            <a:chOff x="6179" y="1986"/>
            <a:chExt cx="11657" cy="8132"/>
          </a:xfrm>
        </p:grpSpPr>
        <p:sp>
          <p:nvSpPr>
            <p:cNvPr name="TextBox 4" id="4"/>
            <p:cNvSpPr txBox="true"/>
            <p:nvPr/>
          </p:nvSpPr>
          <p:spPr>
            <a:xfrm>
              <a:off x="6179" y="3491"/>
              <a:ext cx="1361" cy="907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02</a:t>
              </a:r>
              <a:endParaRPr lang="en-US" sz="1100"/>
            </a:p>
          </p:txBody>
        </p:sp>
        <p:sp>
          <p:nvSpPr>
            <p:cNvPr name="TextBox 5" id="5"/>
            <p:cNvSpPr txBox="true"/>
            <p:nvPr/>
          </p:nvSpPr>
          <p:spPr>
            <a:xfrm>
              <a:off x="6179" y="7625"/>
              <a:ext cx="1361" cy="907"/>
            </a:xfrm>
            <a:prstGeom prst="rect">
              <a:avLst/>
            </a:prstGeom>
            <a:noFill/>
          </p:spPr>
          <p:txBody>
            <a:bodyPr anchor="t" rtlCol="false" vert="horz" wrap="square" tIns="45720" lIns="91440" bIns="45720" rIns="9144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05</a:t>
              </a:r>
              <a:endParaRPr lang="en-US" sz="1100"/>
            </a:p>
          </p:txBody>
        </p:sp>
        <p:sp>
          <p:nvSpPr>
            <p:cNvPr name="TextBox 6" id="6"/>
            <p:cNvSpPr txBox="true"/>
            <p:nvPr/>
          </p:nvSpPr>
          <p:spPr>
            <a:xfrm>
              <a:off x="6179" y="6247"/>
              <a:ext cx="1361" cy="907"/>
            </a:xfrm>
            <a:prstGeom prst="rect">
              <a:avLst/>
            </a:prstGeom>
            <a:noFill/>
          </p:spPr>
          <p:txBody>
            <a:bodyPr anchor="t" rtlCol="false" vert="horz" wrap="square" tIns="45720" lIns="91440" bIns="45720" rIns="9144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04</a:t>
              </a:r>
              <a:endParaRPr lang="en-US" sz="1100"/>
            </a:p>
          </p:txBody>
        </p:sp>
        <p:sp>
          <p:nvSpPr>
            <p:cNvPr name="TextBox 7" id="7"/>
            <p:cNvSpPr txBox="true"/>
            <p:nvPr/>
          </p:nvSpPr>
          <p:spPr>
            <a:xfrm>
              <a:off x="6179" y="4869"/>
              <a:ext cx="1361" cy="907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03</a:t>
              </a:r>
              <a:endParaRPr lang="en-US" sz="1100"/>
            </a:p>
          </p:txBody>
        </p:sp>
        <p:sp>
          <p:nvSpPr>
            <p:cNvPr name="TextBox 8" id="8"/>
            <p:cNvSpPr txBox="true"/>
            <p:nvPr/>
          </p:nvSpPr>
          <p:spPr>
            <a:xfrm>
              <a:off x="6179" y="2113"/>
              <a:ext cx="1361" cy="907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01</a:t>
              </a:r>
              <a:endParaRPr lang="en-US" sz="1100"/>
            </a:p>
          </p:txBody>
        </p:sp>
        <p:sp>
          <p:nvSpPr>
            <p:cNvPr name="TextBox 9" id="9"/>
            <p:cNvSpPr txBox="true"/>
            <p:nvPr/>
          </p:nvSpPr>
          <p:spPr>
            <a:xfrm>
              <a:off x="7631" y="1986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课程引入章节内容</a:t>
              </a:r>
              <a:endParaRPr lang="en-US" sz="1100"/>
            </a:p>
          </p:txBody>
        </p:sp>
        <p:sp>
          <p:nvSpPr>
            <p:cNvPr name="TextBox 10" id="10"/>
            <p:cNvSpPr txBox="true"/>
            <p:nvPr/>
          </p:nvSpPr>
          <p:spPr>
            <a:xfrm>
              <a:off x="7631" y="3380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课堂准备章节内容</a:t>
              </a:r>
              <a:endParaRPr lang="en-US" sz="1100"/>
            </a:p>
            <a:p>
              <a:pPr fontAlgn="auto" algn="l" indent="0" marL="0">
                <a:lnSpc>
                  <a:spcPct val="10000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>
              <a:off x="7631" y="4774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认识一声章节内容</a:t>
              </a:r>
              <a:endParaRPr lang="en-US" sz="1100"/>
            </a:p>
            <a:p>
              <a:pPr fontAlgn="auto" algn="l" indent="0" marL="0">
                <a:lnSpc>
                  <a:spcPct val="100000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>
              <a:off x="7631" y="6168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学习一声章节内容</a:t>
              </a:r>
              <a:endParaRPr lang="en-US" sz="1100"/>
            </a:p>
            <a:p>
              <a:pPr fontAlgn="auto" algn="l" indent="0" marL="0">
                <a:lnSpc>
                  <a:spcPct val="10000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>
              <a:off x="7631" y="7562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一声练习（一）章节内容</a:t>
              </a:r>
              <a:endParaRPr lang="en-US" sz="1100"/>
            </a:p>
            <a:p>
              <a:pPr fontAlgn="auto" algn="l" indent="0" marL="0">
                <a:lnSpc>
                  <a:spcPct val="100000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>
              <a:off x="6179" y="8828"/>
              <a:ext cx="1361" cy="907"/>
            </a:xfrm>
            <a:prstGeom prst="rect">
              <a:avLst/>
            </a:prstGeom>
            <a:noFill/>
          </p:spPr>
          <p:txBody>
            <a:bodyPr anchor="t" rtlCol="false" vert="horz" wrap="square" tIns="45720" lIns="91440" bIns="45720" rIns="91440">
              <a:noAutofit/>
            </a:bodyPr>
            <a:lstStyle/>
            <a:p>
              <a:pPr algn="l" marL="0">
                <a:defRPr/>
              </a:pPr>
              <a:r>
                <a:rPr lang="en-US" b="false" i="false" sz="2400" baseline="0" u="none">
                  <a:solidFill>
                    <a:srgbClr val="452F23"/>
                  </a:solidFill>
                  <a:latin typeface="微软雅黑"/>
                  <a:ea typeface="微软雅黑"/>
                </a:rPr>
                <a:t>06</a:t>
              </a:r>
              <a:endParaRPr lang="en-US" sz="1100"/>
            </a:p>
          </p:txBody>
        </p:sp>
        <p:sp>
          <p:nvSpPr>
            <p:cNvPr name="TextBox 15" id="15"/>
            <p:cNvSpPr txBox="true"/>
            <p:nvPr/>
          </p:nvSpPr>
          <p:spPr>
            <a:xfrm>
              <a:off x="7631" y="8956"/>
              <a:ext cx="10205" cy="1162"/>
            </a:xfrm>
            <a:prstGeom prst="rect">
              <a:avLst/>
            </a:prstGeom>
            <a:noFill/>
          </p:spPr>
          <p:txBody>
            <a:bodyPr anchor="ctr" rtlCol="false" vert="horz" wrap="square" tIns="45720" lIns="91440" bIns="45720" rIns="91440">
              <a:noAutofit/>
            </a:bodyPr>
            <a:lstStyle/>
            <a:p>
              <a:pPr algn="l" fontAlgn="auto" indent="0" marL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zh-CN" b="false" i="false" sz="2000" baseline="0" u="none" altLang="en-US">
                  <a:solidFill>
                    <a:srgbClr val="452F23"/>
                  </a:solidFill>
                  <a:latin typeface="微软雅黑"/>
                  <a:ea typeface="微软雅黑"/>
                </a:rPr>
                <a:t>一声练习（二）章节内容</a:t>
              </a:r>
              <a:endParaRPr lang="en-US" sz="1100"/>
            </a:p>
            <a:p>
              <a:pPr fontAlgn="auto" algn="l" indent="0" marL="0">
                <a:lnSpc>
                  <a:spcPct val="100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>
            <a:off x="849630" y="130175"/>
            <a:ext cx="4248785" cy="70548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noAutofit/>
          </a:bodyPr>
          <a:lstStyle/>
          <a:p>
            <a:pPr algn="l" marL="0">
              <a:defRPr/>
            </a:pPr>
            <a:r>
              <a:rPr lang="en-US" b="true" i="false" sz="3600" baseline="0" u="none">
                <a:solidFill>
                  <a:srgbClr val="452F23"/>
                </a:solidFill>
                <a:latin typeface="微软雅黑"/>
                <a:ea typeface="微软雅黑"/>
              </a:rPr>
              <a:t>目录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一声练习（三）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6595" y="2295525"/>
            <a:ext cx="5102225" cy="36125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5875">
            <a:solidFill>
              <a:srgbClr val="5C3F2F"/>
            </a:solidFill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l" marL="0"/>
          </a:p>
        </p:txBody>
      </p:sp>
      <p:sp>
        <p:nvSpPr>
          <p:cNvPr name="AutoShape 3" id="3"/>
          <p:cNvSpPr/>
          <p:nvPr/>
        </p:nvSpPr>
        <p:spPr>
          <a:xfrm>
            <a:off x="961390" y="1760855"/>
            <a:ext cx="793750" cy="77787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>
              <a:spcBef>
                <a:spcPct val="0"/>
              </a:spcBef>
              <a:spcAft>
                <a:spcPct val="0"/>
              </a:spcAft>
            </a:pPr>
            <a:r>
              <a:rPr lang="en-US" b="true" i="false" sz="2400" baseline="0" u="none">
                <a:solidFill>
                  <a:schemeClr val="lt1"/>
                </a:solidFill>
                <a:latin typeface="等线"/>
                <a:ea typeface="等线"/>
              </a:rPr>
              <a:t>01</a:t>
            </a:r>
          </a:p>
        </p:txBody>
      </p:sp>
      <p:cxnSp>
        <p:nvCxnSpPr>
          <p:cNvPr name="Connector 4" id="4"/>
          <p:cNvCxnSpPr/>
          <p:nvPr/>
        </p:nvCxnSpPr>
        <p:spPr>
          <a:xfrm flipV="true">
            <a:off x="916305" y="3330575"/>
            <a:ext cx="4662805" cy="0"/>
          </a:xfrm>
          <a:prstGeom prst="line">
            <a:avLst/>
          </a:prstGeom>
          <a:ln w="22225">
            <a:solidFill>
              <a:srgbClr val="5C3F2F">
                <a:alpha val="50000"/>
              </a:srgbClr>
            </a:solidFill>
          </a:ln>
        </p:spPr>
      </p:cxnSp>
      <p:sp>
        <p:nvSpPr>
          <p:cNvPr name="AutoShape 5" id="5"/>
          <p:cNvSpPr/>
          <p:nvPr/>
        </p:nvSpPr>
        <p:spPr>
          <a:xfrm>
            <a:off x="6393815" y="2295525"/>
            <a:ext cx="5102225" cy="36125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5875">
            <a:solidFill>
              <a:srgbClr val="5C3F2F"/>
            </a:solidFill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l" marL="0"/>
          </a:p>
        </p:txBody>
      </p:sp>
      <p:sp>
        <p:nvSpPr>
          <p:cNvPr name="AutoShape 6" id="6"/>
          <p:cNvSpPr/>
          <p:nvPr/>
        </p:nvSpPr>
        <p:spPr>
          <a:xfrm>
            <a:off x="6657975" y="1760855"/>
            <a:ext cx="793750" cy="77787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>
              <a:spcBef>
                <a:spcPct val="0"/>
              </a:spcBef>
              <a:spcAft>
                <a:spcPct val="0"/>
              </a:spcAft>
            </a:pPr>
            <a:r>
              <a:rPr lang="en-US" b="true" i="false" sz="2400" baseline="0" u="none">
                <a:solidFill>
                  <a:schemeClr val="lt1"/>
                </a:solidFill>
                <a:latin typeface="等线"/>
                <a:ea typeface="等线"/>
              </a:rPr>
              <a:t>02</a:t>
            </a:r>
          </a:p>
        </p:txBody>
      </p:sp>
      <p:cxnSp>
        <p:nvCxnSpPr>
          <p:cNvPr name="Connector 7" id="7"/>
          <p:cNvCxnSpPr/>
          <p:nvPr/>
        </p:nvCxnSpPr>
        <p:spPr>
          <a:xfrm flipV="true">
            <a:off x="6614160" y="3336290"/>
            <a:ext cx="4662170" cy="0"/>
          </a:xfrm>
          <a:prstGeom prst="line">
            <a:avLst/>
          </a:prstGeom>
          <a:ln w="22225">
            <a:solidFill>
              <a:srgbClr val="5C3F2F">
                <a:alpha val="50000"/>
              </a:srgbClr>
            </a:solidFill>
          </a:ln>
        </p:spPr>
      </p:cxnSp>
      <p:sp>
        <p:nvSpPr>
          <p:cNvPr name="TextBox 8" id="8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思源黑体 Normal"/>
                <a:ea typeface="思源黑体 Normal"/>
              </a:rPr>
              <a:t>声调配对游戏</a:t>
            </a:r>
            <a:endParaRPr lang="en-US" sz="1100"/>
          </a:p>
        </p:txBody>
      </p:sp>
      <p:sp>
        <p:nvSpPr>
          <p:cNvPr name="Freeform 9" id="9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  <p:sp>
        <p:nvSpPr>
          <p:cNvPr name="TextBox 10" id="10"/>
          <p:cNvSpPr txBox="true"/>
          <p:nvPr/>
        </p:nvSpPr>
        <p:spPr>
          <a:xfrm>
            <a:off x="961390" y="2796540"/>
            <a:ext cx="4535805" cy="540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游戏规则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916305" y="3431540"/>
            <a:ext cx="4580255" cy="220853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请把发一声的词语和它的图片配对。</a:t>
            </a:r>
            <a:endParaRPr lang="en-US" sz="1100"/>
          </a:p>
          <a:p>
            <a:pPr fontAlgn="auto" algn="r" indent="0" marL="0">
              <a:lnSpc>
                <a:spcPct val="150000"/>
              </a:lnSpc>
            </a:pPr>
          </a:p>
          <a:p>
            <a:pPr fontAlgn="auto" algn="r" indent="0" marL="0">
              <a:lnSpc>
                <a:spcPct val="1500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>
            <a:off x="6657975" y="3390900"/>
            <a:ext cx="4536000" cy="2160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词语：1. 妈 (mā) 2. 爸 (bà) 3. 飞机 (fēijī)
图片：A. 妈妈 B. 爸爸 C. 飞机</a:t>
            </a:r>
            <a:endParaRPr lang="en-US" sz="1100"/>
          </a:p>
          <a:p>
            <a:pPr fontAlgn="auto" algn="r" indent="0" marL="0">
              <a:lnSpc>
                <a:spcPct val="150000"/>
              </a:lnSpc>
            </a:pPr>
          </a:p>
          <a:p>
            <a:pPr fontAlgn="auto" algn="r" indent="0" marL="0">
              <a:lnSpc>
                <a:spcPct val="1500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>
            <a:off x="6657975" y="2796540"/>
            <a:ext cx="4535805" cy="540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词语和图片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109085" y="2458085"/>
            <a:ext cx="8077200" cy="2881630"/>
          </a:xfrm>
          <a:prstGeom prst="rect">
            <a:avLst/>
          </a:prstGeom>
          <a:solidFill>
            <a:srgbClr val="FFFFFF"/>
          </a:solidFill>
        </p:spPr>
        <p:txBody>
          <a:bodyPr anchor="t" rtlCol="false" vert="horz" tIns="46990" lIns="90170" bIns="46990" rIns="90170">
            <a:normAutofit/>
          </a:bodyPr>
          <a:lstStyle/>
          <a:p>
            <a:pPr algn="ctr" indent="0" marL="0">
              <a:lnSpc>
                <a:spcPts val="2660"/>
              </a:lnSpc>
              <a:spcBef>
                <a:spcPct val="0"/>
              </a:spcBef>
              <a:defRPr/>
            </a:pP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685800" y="1871345"/>
            <a:ext cx="4126865" cy="4126865"/>
          </a:xfrm>
          <a:custGeom>
            <a:avLst/>
            <a:gdLst/>
            <a:ahLst/>
            <a:cxnLst/>
            <a:rect r="r" b="b" t="t" l="l"/>
            <a:pathLst>
              <a:path w="812800" h="812800" stroke="true" fill="norm" extrusionOk="true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true">
            <a:blip r:embed="rId2">
              <a:alphaModFix amt="97000"/>
            </a:blip>
            <a:stretch>
              <a:fillRect t="0" l="-31000" b="0" r="-31000"/>
            </a:stretch>
          </a:blipFill>
          <a:ln cap="sq">
            <a:noFill/>
            <a:prstDash val="solid"/>
            <a:miter lim="800000"/>
          </a:ln>
        </p:spPr>
      </p:sp>
      <p:sp>
        <p:nvSpPr>
          <p:cNvPr name="TextBox 4" id="4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游戏链接2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5191760" y="3294380"/>
            <a:ext cx="6480175" cy="1800225"/>
          </a:xfrm>
          <a:prstGeom prst="rect">
            <a:avLst/>
          </a:prstGeom>
        </p:spPr>
        <p:txBody>
          <a:bodyPr anchor="t" rtlCol="false" vert="horz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247" baseline="0" u="none">
                <a:solidFill>
                  <a:srgbClr val="262626"/>
                </a:solidFill>
                <a:latin typeface="微软雅黑"/>
                <a:ea typeface="微软雅黑"/>
              </a:rPr>
              <a:t>游戏链接：https://courseware-1302261367.file.myqcloud.com/package/%E6%BF%80%E5%8A%B1%E6%89%93%E9%80%9A-1%E7%A7%91%E5%B9%BB%E6%B1%89%E5%AD%97%E5%B1%8B/web-kehuan_hanzi_mobile/index.html?data_url=https://courseware-1302261367.file.myqcloud.com/json/%E6%95%99%E7%A0%94/%E5%8D%8E%E8%A3%94%E9%83%A8%E7%BC%96%E7%89%88IMC%EF%BC%882023%E7%89%88%EF%BC%89/%E4%B8%80%E5%B9%B4%E7%BA%A7%E4%B8%8A/%E7%9B%AE%E5%BD%95%E6%B5%8B%E8%AF%95/ji_li_da_tong_-1_ke_huan_han_zi_wu_20250919140608.json&amp;studentId=admin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5191760" y="2783205"/>
            <a:ext cx="6480175" cy="4318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800" baseline="0" u="none">
                <a:solidFill>
                  <a:srgbClr val="5C3F2F"/>
                </a:solidFill>
                <a:latin typeface="微软雅黑"/>
                <a:ea typeface="微软雅黑"/>
              </a:rPr>
              <a:t>游戏链接</a:t>
            </a:r>
            <a:endParaRPr lang="en-US" sz="1100"/>
          </a:p>
        </p:txBody>
      </p:sp>
      <p:sp>
        <p:nvSpPr>
          <p:cNvPr name="Freeform 7" id="7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</p:spTree>
  </p:cSld>
  <p:clrMapOvr>
    <a:masterClrMapping/>
  </p:clrMapOvr>
  <p:transition spd="fast" advClick="false"/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一声应用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6595" y="2295525"/>
            <a:ext cx="5102225" cy="36125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5875">
            <a:solidFill>
              <a:srgbClr val="5C3F2F"/>
            </a:solidFill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l" marL="0"/>
          </a:p>
        </p:txBody>
      </p:sp>
      <p:sp>
        <p:nvSpPr>
          <p:cNvPr name="AutoShape 3" id="3"/>
          <p:cNvSpPr/>
          <p:nvPr/>
        </p:nvSpPr>
        <p:spPr>
          <a:xfrm>
            <a:off x="961390" y="1760855"/>
            <a:ext cx="793750" cy="77787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>
              <a:spcBef>
                <a:spcPct val="0"/>
              </a:spcBef>
              <a:spcAft>
                <a:spcPct val="0"/>
              </a:spcAft>
            </a:pPr>
            <a:r>
              <a:rPr lang="en-US" b="true" i="false" sz="2400" baseline="0" u="none">
                <a:solidFill>
                  <a:schemeClr val="lt1"/>
                </a:solidFill>
                <a:latin typeface="等线"/>
                <a:ea typeface="等线"/>
              </a:rPr>
              <a:t>01</a:t>
            </a:r>
          </a:p>
        </p:txBody>
      </p:sp>
      <p:cxnSp>
        <p:nvCxnSpPr>
          <p:cNvPr name="Connector 4" id="4"/>
          <p:cNvCxnSpPr/>
          <p:nvPr/>
        </p:nvCxnSpPr>
        <p:spPr>
          <a:xfrm flipV="true">
            <a:off x="916305" y="3330575"/>
            <a:ext cx="4662805" cy="0"/>
          </a:xfrm>
          <a:prstGeom prst="line">
            <a:avLst/>
          </a:prstGeom>
          <a:ln w="22225">
            <a:solidFill>
              <a:srgbClr val="5C3F2F">
                <a:alpha val="50000"/>
              </a:srgbClr>
            </a:solidFill>
          </a:ln>
        </p:spPr>
      </p:cxnSp>
      <p:sp>
        <p:nvSpPr>
          <p:cNvPr name="AutoShape 5" id="5"/>
          <p:cNvSpPr/>
          <p:nvPr/>
        </p:nvSpPr>
        <p:spPr>
          <a:xfrm>
            <a:off x="6393815" y="2295525"/>
            <a:ext cx="5102225" cy="36125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5875">
            <a:solidFill>
              <a:srgbClr val="5C3F2F"/>
            </a:solidFill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l" marL="0"/>
          </a:p>
        </p:txBody>
      </p:sp>
      <p:sp>
        <p:nvSpPr>
          <p:cNvPr name="AutoShape 6" id="6"/>
          <p:cNvSpPr/>
          <p:nvPr/>
        </p:nvSpPr>
        <p:spPr>
          <a:xfrm>
            <a:off x="6657975" y="1760855"/>
            <a:ext cx="793750" cy="77787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>
              <a:spcBef>
                <a:spcPct val="0"/>
              </a:spcBef>
              <a:spcAft>
                <a:spcPct val="0"/>
              </a:spcAft>
            </a:pPr>
            <a:r>
              <a:rPr lang="en-US" b="true" i="false" sz="2400" baseline="0" u="none">
                <a:solidFill>
                  <a:schemeClr val="lt1"/>
                </a:solidFill>
                <a:latin typeface="等线"/>
                <a:ea typeface="等线"/>
              </a:rPr>
              <a:t>02</a:t>
            </a:r>
          </a:p>
        </p:txBody>
      </p:sp>
      <p:cxnSp>
        <p:nvCxnSpPr>
          <p:cNvPr name="Connector 7" id="7"/>
          <p:cNvCxnSpPr/>
          <p:nvPr/>
        </p:nvCxnSpPr>
        <p:spPr>
          <a:xfrm flipV="true">
            <a:off x="6614160" y="3336290"/>
            <a:ext cx="4662170" cy="0"/>
          </a:xfrm>
          <a:prstGeom prst="line">
            <a:avLst/>
          </a:prstGeom>
          <a:ln w="22225">
            <a:solidFill>
              <a:srgbClr val="5C3F2F">
                <a:alpha val="50000"/>
              </a:srgbClr>
            </a:solidFill>
          </a:ln>
        </p:spPr>
      </p:cxnSp>
      <p:sp>
        <p:nvSpPr>
          <p:cNvPr name="TextBox 8" id="8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思源黑体 Normal"/>
                <a:ea typeface="思源黑体 Normal"/>
              </a:rPr>
              <a:t>一声在词语中的应用</a:t>
            </a:r>
            <a:endParaRPr lang="en-US" sz="1100"/>
          </a:p>
        </p:txBody>
      </p:sp>
      <p:sp>
        <p:nvSpPr>
          <p:cNvPr name="Freeform 9" id="9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  <p:sp>
        <p:nvSpPr>
          <p:cNvPr name="TextBox 10" id="10"/>
          <p:cNvSpPr txBox="true"/>
          <p:nvPr/>
        </p:nvSpPr>
        <p:spPr>
          <a:xfrm>
            <a:off x="961390" y="2796540"/>
            <a:ext cx="4535805" cy="540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例子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916305" y="3431540"/>
            <a:ext cx="4580255" cy="220853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一声在很多词语中都会出现，让我们看看更多例子。</a:t>
            </a:r>
            <a:endParaRPr lang="en-US" sz="1100"/>
          </a:p>
          <a:p>
            <a:pPr fontAlgn="auto" algn="r" indent="0" marL="0">
              <a:lnSpc>
                <a:spcPct val="150000"/>
              </a:lnSpc>
            </a:pPr>
          </a:p>
          <a:p>
            <a:pPr fontAlgn="auto" algn="r" indent="0" marL="0">
              <a:lnSpc>
                <a:spcPct val="1500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>
            <a:off x="6657975" y="3390900"/>
            <a:ext cx="4536000" cy="2160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花 (huā) — 花朵 (flower)；山 (shān) — 山 (mountain)；天 (tiān) — 天空 (sky)。</a:t>
            </a:r>
            <a:endParaRPr lang="en-US" sz="1100"/>
          </a:p>
          <a:p>
            <a:pPr fontAlgn="auto" algn="r" indent="0" marL="0">
              <a:lnSpc>
                <a:spcPct val="150000"/>
              </a:lnSpc>
            </a:pPr>
          </a:p>
          <a:p>
            <a:pPr fontAlgn="auto" algn="r" indent="0" marL="0">
              <a:lnSpc>
                <a:spcPct val="1500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>
            <a:off x="6657975" y="2796540"/>
            <a:ext cx="4535805" cy="540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更多例子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一声练习（四）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781050" y="8064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zh-CN" b="true" i="false" sz="3200" baseline="0" u="none" altLang="en-US">
                <a:ln/>
                <a:solidFill>
                  <a:srgbClr val="5C3F2F"/>
                </a:solidFill>
                <a:latin typeface="微软雅黑"/>
                <a:ea typeface="微软雅黑"/>
              </a:rPr>
              <a:t>找出声调大标题</a:t>
            </a: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>
            <a:off x="459105" y="163258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听音判断</a:t>
            </a: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>
            <a:off x="4397375" y="163258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例子</a:t>
            </a:r>
            <a:endParaRPr lang="en-US" sz="1100"/>
          </a:p>
          <a:p>
            <a:pPr fontAlgn="auto" algn="l" indent="0" marL="0">
              <a:lnSpc>
                <a:spcPct val="1100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>
            <a:off x="8298815" y="1632585"/>
            <a:ext cx="3060000" cy="792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听写任务</a:t>
            </a:r>
            <a:endParaRPr lang="en-US" sz="1100"/>
          </a:p>
          <a:p>
            <a:pPr fontAlgn="auto" algn="l" indent="0" marL="0">
              <a:lnSpc>
                <a:spcPct val="110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>
            <a:off x="459105" y="2788285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听老师读词语，判断哪个包含一声。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4555490" y="2788285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1) māma (妈妈)；2) bàba (爸爸)；3) lǎoshī (老师)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8521065" y="2788285"/>
            <a:ext cx="3060000" cy="2880000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请写出听到的一声音节。</a:t>
            </a:r>
            <a:endParaRPr lang="en-US" sz="1100"/>
          </a:p>
          <a:p>
            <a:pPr fontAlgn="auto" algn="l" indent="0" mar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</p:spTree>
  </p:cSld>
  <p:clrMapOvr>
    <a:masterClrMapping/>
  </p:clrMapOvr>
  <p:transition spd="slow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109085" y="2458085"/>
            <a:ext cx="8077200" cy="2881630"/>
          </a:xfrm>
          <a:prstGeom prst="rect">
            <a:avLst/>
          </a:prstGeom>
          <a:solidFill>
            <a:srgbClr val="FFFFFF"/>
          </a:solidFill>
        </p:spPr>
        <p:txBody>
          <a:bodyPr anchor="t" rtlCol="false" vert="horz" tIns="46990" lIns="90170" bIns="46990" rIns="90170">
            <a:normAutofit/>
          </a:bodyPr>
          <a:lstStyle/>
          <a:p>
            <a:pPr algn="ctr" indent="0" marL="0">
              <a:lnSpc>
                <a:spcPts val="2660"/>
              </a:lnSpc>
              <a:spcBef>
                <a:spcPct val="0"/>
              </a:spcBef>
              <a:defRPr/>
            </a:pP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685800" y="1871345"/>
            <a:ext cx="4126865" cy="4126865"/>
          </a:xfrm>
          <a:custGeom>
            <a:avLst/>
            <a:gdLst/>
            <a:ahLst/>
            <a:cxnLst/>
            <a:rect r="r" b="b" t="t" l="l"/>
            <a:pathLst>
              <a:path w="812800" h="812800" stroke="true" fill="norm" extrusionOk="true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true">
            <a:blip r:embed="rId2">
              <a:alphaModFix amt="97000"/>
            </a:blip>
            <a:stretch>
              <a:fillRect t="0" l="-31000" b="0" r="-31000"/>
            </a:stretch>
          </a:blipFill>
          <a:ln cap="sq">
            <a:noFill/>
            <a:prstDash val="solid"/>
            <a:miter lim="800000"/>
          </a:ln>
        </p:spPr>
      </p:sp>
      <p:sp>
        <p:nvSpPr>
          <p:cNvPr name="TextBox 4" id="4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音频示例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5191760" y="3294380"/>
            <a:ext cx="6480175" cy="1800225"/>
          </a:xfrm>
          <a:prstGeom prst="rect">
            <a:avLst/>
          </a:prstGeom>
        </p:spPr>
        <p:txBody>
          <a:bodyPr anchor="t" rtlCol="false" vert="horz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音频链接：https://aiclass-1302261367.cos.ap-nanjing.myqcloud.com/speech_7426725529589694491_158daaa7-1533-4efc-a1f8-1e5d66a883b5.mp3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5191760" y="2783205"/>
            <a:ext cx="6480175" cy="4318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800" baseline="0" u="none">
                <a:solidFill>
                  <a:srgbClr val="5C3F2F"/>
                </a:solidFill>
                <a:latin typeface="微软雅黑"/>
                <a:ea typeface="微软雅黑"/>
              </a:rPr>
              <a:t>音频链接</a:t>
            </a:r>
            <a:endParaRPr lang="en-US" sz="1100"/>
          </a:p>
        </p:txBody>
      </p:sp>
      <p:sp>
        <p:nvSpPr>
          <p:cNvPr name="Freeform 7" id="7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</p:spTree>
  </p:cSld>
  <p:clrMapOvr>
    <a:masterClrMapping/>
  </p:clrMapOvr>
  <p:transition spd="fast" advClick="false"/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10 一声练习（五）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>
            <a:off x="722630" y="3916045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0.jpeg" id="3"/>
          <p:cNvPicPr>
            <a:picLocks noChangeAspect="true"/>
          </p:cNvPicPr>
          <p:nvPr/>
        </p:nvPicPr>
        <p:blipFill>
          <a:blip r:embed="rId2"/>
          <a:srcRect l="13784" r="13784"/>
          <a:stretch>
            <a:fillRect t="0" l="0" b="0" r="0"/>
          </a:stretch>
        </p:blipFill>
        <p:spPr>
          <a:xfrm>
            <a:off x="695960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4" id="4"/>
          <p:cNvCxnSpPr/>
          <p:nvPr/>
        </p:nvCxnSpPr>
        <p:spPr>
          <a:xfrm>
            <a:off x="3523615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1.jpeg" id="5"/>
          <p:cNvPicPr>
            <a:picLocks noChangeAspect="true"/>
          </p:cNvPicPr>
          <p:nvPr/>
        </p:nvPicPr>
        <p:blipFill>
          <a:blip r:embed="rId3"/>
          <a:srcRect l="7077" r="7077"/>
          <a:stretch>
            <a:fillRect t="0" l="0" b="0" r="0"/>
          </a:stretch>
        </p:blipFill>
        <p:spPr>
          <a:xfrm>
            <a:off x="3491940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6" id="6"/>
          <p:cNvCxnSpPr/>
          <p:nvPr/>
        </p:nvCxnSpPr>
        <p:spPr>
          <a:xfrm>
            <a:off x="6324600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2.jpeg" id="7"/>
          <p:cNvPicPr>
            <a:picLocks noChangeAspect="true"/>
          </p:cNvPicPr>
          <p:nvPr/>
        </p:nvPicPr>
        <p:blipFill>
          <a:blip r:embed="rId4"/>
          <a:srcRect l="7077" r="7077"/>
          <a:stretch>
            <a:fillRect t="0" l="0" b="0" r="0"/>
          </a:stretch>
        </p:blipFill>
        <p:spPr>
          <a:xfrm>
            <a:off x="6280748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name="Connector 8" id="8"/>
          <p:cNvCxnSpPr/>
          <p:nvPr/>
        </p:nvCxnSpPr>
        <p:spPr>
          <a:xfrm>
            <a:off x="9071610" y="3919220"/>
            <a:ext cx="237109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name="image33.jpeg" id="9"/>
          <p:cNvPicPr>
            <a:picLocks noChangeAspect="true"/>
          </p:cNvPicPr>
          <p:nvPr/>
        </p:nvPicPr>
        <p:blipFill>
          <a:blip r:embed="rId5"/>
          <a:srcRect l="7077" r="7077"/>
          <a:stretch>
            <a:fillRect t="0" l="0" b="0" r="0"/>
          </a:stretch>
        </p:blipFill>
        <p:spPr>
          <a:xfrm>
            <a:off x="9074113" y="1228090"/>
            <a:ext cx="2448000" cy="1901079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sp>
        <p:nvSpPr>
          <p:cNvPr name="TextBox 10" id="10"/>
          <p:cNvSpPr txBox="true"/>
          <p:nvPr/>
        </p:nvSpPr>
        <p:spPr>
          <a:xfrm>
            <a:off x="69596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听音判断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349194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录音示例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6280785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选项</a:t>
            </a:r>
            <a:endParaRPr lang="en-US" sz="1100"/>
          </a:p>
        </p:txBody>
      </p:sp>
      <p:sp>
        <p:nvSpPr>
          <p:cNvPr name="TextBox 13" id="13"/>
          <p:cNvSpPr txBox="true"/>
          <p:nvPr/>
        </p:nvSpPr>
        <p:spPr>
          <a:xfrm>
            <a:off x="9074150" y="3145790"/>
            <a:ext cx="2631600" cy="792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2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口语任务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69596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听录音，判断你听到的是一声的词语吗？</a:t>
            </a:r>
          </a:p>
        </p:txBody>
      </p:sp>
      <p:sp>
        <p:nvSpPr>
          <p:cNvPr name="TextBox 15" id="15"/>
          <p:cNvSpPr txBox="true"/>
          <p:nvPr/>
        </p:nvSpPr>
        <p:spPr>
          <a:xfrm>
            <a:off x="349194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录音：huā (花)</a:t>
            </a:r>
          </a:p>
        </p:txBody>
      </p:sp>
      <p:sp>
        <p:nvSpPr>
          <p:cNvPr name="TextBox 16" id="16"/>
          <p:cNvSpPr txBox="true"/>
          <p:nvPr/>
        </p:nvSpPr>
        <p:spPr>
          <a:xfrm>
            <a:off x="6278245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选项：是 / 不是</a:t>
            </a:r>
          </a:p>
        </p:txBody>
      </p:sp>
      <p:sp>
        <p:nvSpPr>
          <p:cNvPr name="TextBox 17" id="17"/>
          <p:cNvSpPr txBox="true"/>
          <p:nvPr/>
        </p:nvSpPr>
        <p:spPr>
          <a:xfrm>
            <a:off x="9071610" y="3902075"/>
            <a:ext cx="2631600" cy="280797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endParaRPr lang="en-US" sz="1100"/>
          </a:p>
          <a:p>
            <a:pPr fontAlgn="auto" algn="l" indent="0" marL="0">
              <a:lnSpc>
                <a:spcPct val="100000"/>
              </a:lnSpc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请说出汉语中一声（高平调）的音节示例。</a:t>
            </a:r>
          </a:p>
        </p:txBody>
      </p:sp>
      <p:sp>
        <p:nvSpPr>
          <p:cNvPr name="Freeform 18" id="18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</p:sp>
      <p:sp>
        <p:nvSpPr>
          <p:cNvPr name="TextBox 19" id="19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10.1 声调大挑战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课程引入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109085" y="2458085"/>
            <a:ext cx="8077200" cy="2881630"/>
          </a:xfrm>
          <a:prstGeom prst="rect">
            <a:avLst/>
          </a:prstGeom>
          <a:solidFill>
            <a:srgbClr val="FFFFFF"/>
          </a:solidFill>
        </p:spPr>
        <p:txBody>
          <a:bodyPr anchor="t" rtlCol="false" vert="horz" tIns="46990" lIns="90170" bIns="46990" rIns="90170">
            <a:normAutofit/>
          </a:bodyPr>
          <a:lstStyle/>
          <a:p>
            <a:pPr algn="ctr" indent="0" marL="0">
              <a:lnSpc>
                <a:spcPts val="2660"/>
              </a:lnSpc>
              <a:spcBef>
                <a:spcPct val="0"/>
              </a:spcBef>
              <a:defRPr/>
            </a:pP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685800" y="1871345"/>
            <a:ext cx="4126865" cy="4126865"/>
          </a:xfrm>
          <a:custGeom>
            <a:avLst/>
            <a:gdLst/>
            <a:ahLst/>
            <a:cxnLst/>
            <a:rect r="r" b="b" t="t" l="l"/>
            <a:pathLst>
              <a:path w="812800" h="812800" stroke="true" fill="norm" extrusionOk="true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true">
            <a:blip r:embed="rId2">
              <a:alphaModFix amt="97000"/>
            </a:blip>
            <a:stretch>
              <a:fillRect t="0" l="-31000" b="0" r="-31000"/>
            </a:stretch>
          </a:blipFill>
          <a:ln cap="sq">
            <a:noFill/>
            <a:prstDash val="solid"/>
            <a:miter lim="800000"/>
          </a:ln>
        </p:spPr>
      </p:sp>
      <p:sp>
        <p:nvSpPr>
          <p:cNvPr name="TextBox 4" id="4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10.2 音频示例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5191760" y="3294380"/>
            <a:ext cx="6480175" cy="1800225"/>
          </a:xfrm>
          <a:prstGeom prst="rect">
            <a:avLst/>
          </a:prstGeom>
        </p:spPr>
        <p:txBody>
          <a:bodyPr anchor="t" rtlCol="false" vert="horz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音频链接：https://aiclass-1302261367.cos.ap-nanjing.myqcloud.com/speech_7426725529589694491_55915670-b46c-4976-856d-68f1c9f1a4be.mp3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5191760" y="2783205"/>
            <a:ext cx="6480175" cy="4318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800" baseline="0" u="none">
                <a:solidFill>
                  <a:srgbClr val="5C3F2F"/>
                </a:solidFill>
                <a:latin typeface="微软雅黑"/>
                <a:ea typeface="微软雅黑"/>
              </a:rPr>
              <a:t>音频链接</a:t>
            </a:r>
            <a:endParaRPr lang="en-US" sz="1100"/>
          </a:p>
        </p:txBody>
      </p:sp>
      <p:sp>
        <p:nvSpPr>
          <p:cNvPr name="Freeform 7" id="7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</p:spTree>
  </p:cSld>
  <p:clrMapOvr>
    <a:masterClrMapping/>
  </p:clrMapOvr>
  <p:transition spd="fast" advClick="false"/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一声练习（六）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63829" y="1315497"/>
            <a:ext cx="230516" cy="230516"/>
          </a:xfrm>
          <a:prstGeom prst="ellipse">
            <a:avLst/>
          </a:prstGeom>
          <a:solidFill>
            <a:srgbClr val="5C3F2F"/>
          </a:solidFill>
        </p:spPr>
      </p:sp>
      <p:sp>
        <p:nvSpPr>
          <p:cNvPr name="AutoShape 3" id="3"/>
          <p:cNvSpPr/>
          <p:nvPr/>
        </p:nvSpPr>
        <p:spPr>
          <a:xfrm>
            <a:off x="763829" y="3191287"/>
            <a:ext cx="230516" cy="230516"/>
          </a:xfrm>
          <a:prstGeom prst="ellipse">
            <a:avLst/>
          </a:prstGeom>
          <a:solidFill>
            <a:srgbClr val="5C3F2F"/>
          </a:solidFill>
        </p:spPr>
      </p:sp>
      <p:sp>
        <p:nvSpPr>
          <p:cNvPr name="AutoShape 4" id="4"/>
          <p:cNvSpPr/>
          <p:nvPr/>
        </p:nvSpPr>
        <p:spPr>
          <a:xfrm>
            <a:off x="763829" y="5134387"/>
            <a:ext cx="230516" cy="230516"/>
          </a:xfrm>
          <a:prstGeom prst="ellipse">
            <a:avLst/>
          </a:prstGeom>
          <a:solidFill>
            <a:srgbClr val="5C3F2F"/>
          </a:solidFill>
        </p:spPr>
      </p:sp>
      <p:sp>
        <p:nvSpPr>
          <p:cNvPr name="TextBox 5" id="5"/>
          <p:cNvSpPr txBox="true"/>
          <p:nvPr/>
        </p:nvSpPr>
        <p:spPr>
          <a:xfrm>
            <a:off x="1065530" y="3100070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拼音和汉字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1065530" y="503364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听写任务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1065530" y="121475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游戏规则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1065530" y="168656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将发一声的拼音和对应的汉字连起来。</a:t>
            </a:r>
            <a:endParaRPr lang="en-US" sz="1100"/>
          </a:p>
        </p:txBody>
      </p:sp>
      <p:sp>
        <p:nvSpPr>
          <p:cNvPr name="Freeform 9" id="9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  <p:sp>
        <p:nvSpPr>
          <p:cNvPr name="TextBox 10" id="10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chemeClr val="accent2"/>
                </a:solidFill>
                <a:latin typeface="微软雅黑"/>
                <a:ea typeface="微软雅黑"/>
              </a:rPr>
              <a:t>声调连线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1065530" y="358648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拼音：1. tiān 2. shān 3. huā
汉字：A. 花 B. 山 C. 天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1192530" y="551942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请写出听到的一声音节。</a:t>
            </a:r>
            <a:endParaRPr lang="en-US" sz="1100"/>
          </a:p>
        </p:txBody>
      </p:sp>
      <p:pic>
        <p:nvPicPr>
          <p:cNvPr name="image20.png" id="13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7355205" y="1214755"/>
            <a:ext cx="4371975" cy="4371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109085" y="2458085"/>
            <a:ext cx="8077200" cy="2881630"/>
          </a:xfrm>
          <a:prstGeom prst="rect">
            <a:avLst/>
          </a:prstGeom>
          <a:solidFill>
            <a:srgbClr val="FFFFFF"/>
          </a:solidFill>
        </p:spPr>
        <p:txBody>
          <a:bodyPr anchor="t" rtlCol="false" vert="horz" tIns="46990" lIns="90170" bIns="46990" rIns="90170">
            <a:normAutofit/>
          </a:bodyPr>
          <a:lstStyle/>
          <a:p>
            <a:pPr algn="ctr" indent="0" marL="0">
              <a:lnSpc>
                <a:spcPts val="2660"/>
              </a:lnSpc>
              <a:spcBef>
                <a:spcPct val="0"/>
              </a:spcBef>
              <a:defRPr/>
            </a:pP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685800" y="1871345"/>
            <a:ext cx="4126865" cy="4126865"/>
          </a:xfrm>
          <a:custGeom>
            <a:avLst/>
            <a:gdLst/>
            <a:ahLst/>
            <a:cxnLst/>
            <a:rect r="r" b="b" t="t" l="l"/>
            <a:pathLst>
              <a:path w="812800" h="812800" stroke="true" fill="norm" extrusionOk="true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true">
            <a:blip r:embed="rId2">
              <a:alphaModFix amt="97000"/>
            </a:blip>
            <a:stretch>
              <a:fillRect t="0" l="-31000" b="0" r="-31000"/>
            </a:stretch>
          </a:blipFill>
          <a:ln cap="sq">
            <a:noFill/>
            <a:prstDash val="solid"/>
            <a:miter lim="800000"/>
          </a:ln>
        </p:spPr>
      </p:sp>
      <p:sp>
        <p:nvSpPr>
          <p:cNvPr name="TextBox 4" id="4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音频示例</a:t>
            </a: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>
            <a:off x="5191760" y="3294380"/>
            <a:ext cx="6480175" cy="1800225"/>
          </a:xfrm>
          <a:prstGeom prst="rect">
            <a:avLst/>
          </a:prstGeom>
        </p:spPr>
        <p:txBody>
          <a:bodyPr anchor="t" rtlCol="false" vert="horz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音频链接：https://aiclass-1302261367.cos.ap-nanjing.myqcloud.com/speech_7426725529589694491_158daaa7-1533-4efc-a1f8-1e5d66a883b5.mp3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5191760" y="2783205"/>
            <a:ext cx="6480175" cy="4318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800" baseline="0" u="none">
                <a:solidFill>
                  <a:srgbClr val="5C3F2F"/>
                </a:solidFill>
                <a:latin typeface="微软雅黑"/>
                <a:ea typeface="微软雅黑"/>
              </a:rPr>
              <a:t>音频链接</a:t>
            </a:r>
            <a:endParaRPr lang="en-US" sz="1100"/>
          </a:p>
        </p:txBody>
      </p:sp>
      <p:sp>
        <p:nvSpPr>
          <p:cNvPr name="Freeform 7" id="7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</p:spTree>
  </p:cSld>
  <p:clrMapOvr>
    <a:masterClrMapping/>
  </p:clrMapOvr>
  <p:transition spd="fast" advClick="false"/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课程总结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554990" y="1428750"/>
            <a:ext cx="7606371" cy="4516115"/>
            <a:chOff x="839538" y="1872195"/>
            <a:chExt cx="7355692" cy="4391573"/>
          </a:xfrm>
        </p:grpSpPr>
        <p:sp>
          <p:nvSpPr>
            <p:cNvPr name="AutoShape 3" id="3"/>
            <p:cNvSpPr/>
            <p:nvPr/>
          </p:nvSpPr>
          <p:spPr>
            <a:xfrm>
              <a:off x="839538" y="1872195"/>
              <a:ext cx="1784843" cy="1785351"/>
            </a:xfrm>
            <a:prstGeom prst="teardrop">
              <a:avLst/>
            </a:prstGeom>
            <a:blipFill rotWithShape="true">
              <a:blip r:embed="rId2"/>
              <a:srcRect/>
              <a:stretch>
                <a:fillRect t="816" l="-27170" b="-816" r="-27453"/>
              </a:stretch>
            </a:blipFill>
            <a:ln cap="flat" cmpd="sng">
              <a:noFill/>
              <a:prstDash val="solid"/>
              <a:miter lim="800000"/>
            </a:ln>
            <a:effectLst/>
          </p:spPr>
          <p:txBody>
            <a:bodyPr vert="horz" anchor="ctr" tIns="46990" lIns="90170" bIns="46990" rIns="90170">
              <a:normAutofit/>
            </a:bodyPr>
            <a:p>
              <a:pPr algn="ctr" marL="0"/>
            </a:p>
          </p:txBody>
        </p:sp>
        <p:sp>
          <p:nvSpPr>
            <p:cNvPr name="AutoShape 4" id="4"/>
            <p:cNvSpPr/>
            <p:nvPr/>
          </p:nvSpPr>
          <p:spPr>
            <a:xfrm>
              <a:off x="6410387" y="1872195"/>
              <a:ext cx="1784843" cy="1785351"/>
            </a:xfrm>
            <a:prstGeom prst="teardrop">
              <a:avLst/>
            </a:prstGeom>
            <a:blipFill rotWithShape="true">
              <a:blip r:embed="rId3"/>
              <a:srcRect/>
              <a:stretch>
                <a:fillRect t="816" l="-24953" b="-816" r="-29670"/>
              </a:stretch>
            </a:blipFill>
            <a:ln cap="flat" cmpd="sng">
              <a:noFill/>
              <a:prstDash val="solid"/>
              <a:miter lim="800000"/>
            </a:ln>
            <a:effectLst/>
          </p:spPr>
          <p:txBody>
            <a:bodyPr vert="horz" anchor="ctr" tIns="46990" lIns="90170" bIns="46990" rIns="90170">
              <a:normAutofit/>
            </a:bodyPr>
            <a:p>
              <a:pPr algn="ctr" marL="0"/>
            </a:p>
          </p:txBody>
        </p:sp>
        <p:sp>
          <p:nvSpPr>
            <p:cNvPr name="AutoShape 5" id="5"/>
            <p:cNvSpPr/>
            <p:nvPr/>
          </p:nvSpPr>
          <p:spPr>
            <a:xfrm>
              <a:off x="839538" y="4478417"/>
              <a:ext cx="1784843" cy="1785351"/>
            </a:xfrm>
            <a:prstGeom prst="teardrop">
              <a:avLst/>
            </a:prstGeom>
            <a:blipFill rotWithShape="true">
              <a:blip r:embed="rId4"/>
              <a:srcRect/>
              <a:stretch>
                <a:fillRect t="1733" l="-27170" b="-1733" r="-27453"/>
              </a:stretch>
            </a:blipFill>
            <a:ln cap="flat" cmpd="sng">
              <a:noFill/>
              <a:prstDash val="solid"/>
              <a:miter lim="800000"/>
            </a:ln>
            <a:effectLst/>
          </p:spPr>
          <p:txBody>
            <a:bodyPr vert="horz" anchor="ctr" tIns="46990" lIns="90170" bIns="46990" rIns="90170">
              <a:normAutofit/>
            </a:bodyPr>
            <a:p>
              <a:pPr algn="ctr" marL="0"/>
            </a:p>
          </p:txBody>
        </p:sp>
        <p:sp>
          <p:nvSpPr>
            <p:cNvPr name="AutoShape 6" id="6"/>
            <p:cNvSpPr/>
            <p:nvPr/>
          </p:nvSpPr>
          <p:spPr>
            <a:xfrm>
              <a:off x="6410387" y="4478417"/>
              <a:ext cx="1784843" cy="1785351"/>
            </a:xfrm>
            <a:prstGeom prst="teardrop">
              <a:avLst/>
            </a:prstGeom>
            <a:blipFill rotWithShape="true">
              <a:blip r:embed="rId5"/>
              <a:srcRect/>
              <a:stretch>
                <a:fillRect t="1733" l="-24953" b="-1733" r="-29670"/>
              </a:stretch>
            </a:blipFill>
            <a:ln cap="flat" cmpd="sng">
              <a:noFill/>
              <a:prstDash val="solid"/>
              <a:miter lim="800000"/>
            </a:ln>
            <a:effectLst/>
          </p:spPr>
          <p:txBody>
            <a:bodyPr vert="horz" anchor="ctr" tIns="46990" lIns="90170" bIns="46990" rIns="90170">
              <a:normAutofit/>
            </a:bodyPr>
            <a:p>
              <a:pPr algn="ctr" marL="0"/>
            </a:p>
          </p:txBody>
        </p:sp>
      </p:grpSp>
      <p:sp>
        <p:nvSpPr>
          <p:cNvPr name="AutoShape 7" id="7"/>
          <p:cNvSpPr/>
          <p:nvPr/>
        </p:nvSpPr>
        <p:spPr>
          <a:xfrm>
            <a:off x="2536190" y="1255395"/>
            <a:ext cx="3515995" cy="792000"/>
          </a:xfrm>
          <a:prstGeom prst="rect">
            <a:avLst/>
          </a:prstGeom>
          <a:noFill/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20000"/>
              </a:lnSpc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学习内容</a:t>
            </a:r>
          </a:p>
        </p:txBody>
      </p:sp>
      <p:sp>
        <p:nvSpPr>
          <p:cNvPr name="TextBox 8" id="8"/>
          <p:cNvSpPr txBox="true"/>
          <p:nvPr/>
        </p:nvSpPr>
        <p:spPr>
          <a:xfrm>
            <a:off x="2536190" y="2011680"/>
            <a:ext cx="3507740" cy="1810385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今天我们学习了汉语拼音的一声。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>
            <a:off x="2536190" y="3944620"/>
            <a:ext cx="3487420" cy="792000"/>
          </a:xfrm>
          <a:prstGeom prst="rect">
            <a:avLst/>
          </a:prstGeom>
          <a:noFill/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20000"/>
              </a:lnSpc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学习建议</a:t>
            </a:r>
          </a:p>
        </p:txBody>
      </p:sp>
      <p:sp>
        <p:nvSpPr>
          <p:cNvPr name="TextBox 10" id="10"/>
          <p:cNvSpPr txBox="true"/>
          <p:nvPr/>
        </p:nvSpPr>
        <p:spPr>
          <a:xfrm>
            <a:off x="2536190" y="4700905"/>
            <a:ext cx="3487420" cy="1810385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多听多练，声调会越来越标准。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>
            <a:off x="8325485" y="1255395"/>
            <a:ext cx="3515995" cy="792000"/>
          </a:xfrm>
          <a:prstGeom prst="rect">
            <a:avLst/>
          </a:prstGeom>
          <a:noFill/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00000"/>
              </a:lnSpc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一声特点</a:t>
            </a:r>
          </a:p>
        </p:txBody>
      </p:sp>
      <p:sp>
        <p:nvSpPr>
          <p:cNvPr name="TextBox 12" id="12"/>
          <p:cNvSpPr txBox="true"/>
          <p:nvPr/>
        </p:nvSpPr>
        <p:spPr>
          <a:xfrm>
            <a:off x="8325485" y="2011680"/>
            <a:ext cx="3507740" cy="1810385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一声高平，像飞机在空中平稳飞行。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>
            <a:off x="8325485" y="3944620"/>
            <a:ext cx="3487420" cy="792000"/>
          </a:xfrm>
          <a:prstGeom prst="rect">
            <a:avLst/>
          </a:prstGeom>
          <a:noFill/>
        </p:spPr>
        <p:txBody>
          <a:bodyPr vert="horz" anchor="t" wrap="square" tIns="46990" lIns="90170" bIns="46990" rIns="90170">
            <a:normAutofit/>
          </a:bodyPr>
          <a:p>
            <a:pPr fontAlgn="auto" algn="l" indent="0" marL="0">
              <a:lnSpc>
                <a:spcPct val="120000"/>
              </a:lnSpc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口语任务</a:t>
            </a:r>
          </a:p>
        </p:txBody>
      </p:sp>
      <p:sp>
        <p:nvSpPr>
          <p:cNvPr name="TextBox 14" id="14"/>
          <p:cNvSpPr txBox="true"/>
          <p:nvPr/>
        </p:nvSpPr>
        <p:spPr>
          <a:xfrm>
            <a:off x="8325485" y="4700905"/>
            <a:ext cx="3487420" cy="1810385"/>
          </a:xfrm>
          <a:prstGeom prst="rect">
            <a:avLst/>
          </a:prstGeom>
          <a:noFill/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请说出汉语中一声（高平调）的音节示例。</a:t>
            </a:r>
            <a:endParaRPr lang="en-US" sz="1100"/>
          </a:p>
        </p:txBody>
      </p:sp>
      <p:sp>
        <p:nvSpPr>
          <p:cNvPr name="Freeform 15" id="15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  <p:sp>
        <p:nvSpPr>
          <p:cNvPr name="TextBox 16" id="16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chemeClr val="accent4"/>
                </a:solidFill>
                <a:latin typeface="微软雅黑"/>
                <a:ea typeface="微软雅黑"/>
              </a:rPr>
              <a:t>课程回顾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课后作业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63829" y="1315497"/>
            <a:ext cx="230516" cy="230516"/>
          </a:xfrm>
          <a:prstGeom prst="ellipse">
            <a:avLst/>
          </a:prstGeom>
          <a:solidFill>
            <a:srgbClr val="5C3F2F"/>
          </a:solidFill>
        </p:spPr>
      </p:sp>
      <p:sp>
        <p:nvSpPr>
          <p:cNvPr name="AutoShape 3" id="3"/>
          <p:cNvSpPr/>
          <p:nvPr/>
        </p:nvSpPr>
        <p:spPr>
          <a:xfrm>
            <a:off x="763829" y="3191287"/>
            <a:ext cx="230516" cy="230516"/>
          </a:xfrm>
          <a:prstGeom prst="ellipse">
            <a:avLst/>
          </a:prstGeom>
          <a:solidFill>
            <a:srgbClr val="5C3F2F"/>
          </a:solidFill>
        </p:spPr>
      </p:sp>
      <p:sp>
        <p:nvSpPr>
          <p:cNvPr name="AutoShape 4" id="4"/>
          <p:cNvSpPr/>
          <p:nvPr/>
        </p:nvSpPr>
        <p:spPr>
          <a:xfrm>
            <a:off x="763829" y="5134387"/>
            <a:ext cx="230516" cy="230516"/>
          </a:xfrm>
          <a:prstGeom prst="ellipse">
            <a:avLst/>
          </a:prstGeom>
          <a:solidFill>
            <a:srgbClr val="5C3F2F"/>
          </a:solidFill>
        </p:spPr>
      </p:sp>
      <p:sp>
        <p:nvSpPr>
          <p:cNvPr name="TextBox 5" id="5"/>
          <p:cNvSpPr txBox="true"/>
          <p:nvPr/>
        </p:nvSpPr>
        <p:spPr>
          <a:xfrm>
            <a:off x="1065530" y="3100070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寻找词语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1065530" y="503364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预习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1065530" y="121475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朗读练习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1065530" y="168656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练习朗读今天学过的一声词语5遍。</a:t>
            </a:r>
            <a:endParaRPr lang="en-US" sz="1100"/>
          </a:p>
        </p:txBody>
      </p:sp>
      <p:sp>
        <p:nvSpPr>
          <p:cNvPr name="Freeform 9" id="9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  <p:sp>
        <p:nvSpPr>
          <p:cNvPr name="TextBox 10" id="10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chemeClr val="accent2"/>
                </a:solidFill>
                <a:latin typeface="微软雅黑"/>
                <a:ea typeface="微软雅黑"/>
              </a:rPr>
              <a:t>布置作业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1065530" y="358648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在生活中找找更多一声词语，并尝试读出来。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1192530" y="551942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预习二声的内容，为下节课做准备。</a:t>
            </a:r>
            <a:endParaRPr lang="en-US" sz="1100"/>
          </a:p>
        </p:txBody>
      </p:sp>
      <p:pic>
        <p:nvPicPr>
          <p:cNvPr name="image20.png" id="13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7355205" y="1214755"/>
            <a:ext cx="4371975" cy="4371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课堂结束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再见</a:t>
            </a: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ED595D"/>
          </a:solidFill>
        </p:spPr>
      </p:sp>
      <p:grpSp>
        <p:nvGrpSpPr>
          <p:cNvPr name="Group 4" id="4"/>
          <p:cNvGrpSpPr/>
          <p:nvPr/>
        </p:nvGrpSpPr>
        <p:grpSpPr>
          <a:xfrm>
            <a:off x="685165" y="1434816"/>
            <a:ext cx="6076950" cy="4937125"/>
            <a:chOff x="1079" y="2205"/>
            <a:chExt cx="9570" cy="7775"/>
          </a:xfrm>
        </p:grpSpPr>
        <p:grpSp>
          <p:nvGrpSpPr>
            <p:cNvPr name="Group 5" id="5"/>
            <p:cNvGrpSpPr/>
            <p:nvPr/>
          </p:nvGrpSpPr>
          <p:grpSpPr>
            <a:xfrm>
              <a:off x="1079" y="6223"/>
              <a:ext cx="9524" cy="3757"/>
              <a:chOff x="1079" y="6223"/>
              <a:chExt cx="9524" cy="3757"/>
            </a:xfrm>
          </p:grpSpPr>
          <p:sp>
            <p:nvSpPr>
              <p:cNvPr name="TextBox 6" id="6"/>
              <p:cNvSpPr txBox="true"/>
              <p:nvPr/>
            </p:nvSpPr>
            <p:spPr>
              <a:xfrm>
                <a:off x="1079" y="7145"/>
                <a:ext cx="9524" cy="2835"/>
              </a:xfrm>
              <a:prstGeom prst="rect">
                <a:avLst/>
              </a:prstGeom>
            </p:spPr>
            <p:txBody>
              <a:bodyPr anchor="t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1800" baseline="0" u="none">
                    <a:solidFill>
                      <a:schemeClr val="tx1"/>
                    </a:solidFill>
                    <a:latin typeface="微软雅黑"/>
                    <a:ea typeface="微软雅黑"/>
                  </a:rPr>
                  <a:t>图片信息描述：老师和学生一起合影，课堂结束。</a:t>
                </a:r>
                <a:endParaRPr lang="en-US" sz="1100"/>
              </a:p>
            </p:txBody>
          </p:sp>
          <p:sp>
            <p:nvSpPr>
              <p:cNvPr name="TextBox 7" id="7"/>
              <p:cNvSpPr txBox="true"/>
              <p:nvPr/>
            </p:nvSpPr>
            <p:spPr>
              <a:xfrm>
                <a:off x="1079" y="6223"/>
                <a:ext cx="9524" cy="850"/>
              </a:xfrm>
              <a:prstGeom prst="rect">
                <a:avLst/>
              </a:prstGeom>
              <a:noFill/>
            </p:spPr>
            <p:txBody>
              <a:bodyPr anchor="ctr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2400" baseline="0" u="none">
                    <a:solidFill>
                      <a:srgbClr val="5C3F2F"/>
                    </a:solidFill>
                    <a:latin typeface="微软雅黑"/>
                    <a:ea typeface="微软雅黑"/>
                  </a:rPr>
                  <a:t>师生合影</a:t>
                </a:r>
                <a:endParaRPr lang="en-US" sz="1100"/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>
              <a:off x="1125" y="3180"/>
              <a:ext cx="9524" cy="2835"/>
            </a:xfrm>
            <a:prstGeom prst="rect">
              <a:avLst/>
            </a:prstGeom>
          </p:spPr>
          <p:txBody>
            <a:bodyPr anchor="t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1800" baseline="0" u="none">
                  <a:solidFill>
                    <a:schemeClr val="tx1"/>
                  </a:solidFill>
                  <a:latin typeface="微软雅黑"/>
                  <a:ea typeface="微软雅黑"/>
                </a:rPr>
                <a:t>同学们今天表现很棒！下节课再见！</a:t>
              </a:r>
              <a:endParaRPr lang="en-US" sz="1100"/>
            </a:p>
          </p:txBody>
        </p:sp>
        <p:sp>
          <p:nvSpPr>
            <p:cNvPr name="TextBox 9" id="9"/>
            <p:cNvSpPr txBox="true"/>
            <p:nvPr/>
          </p:nvSpPr>
          <p:spPr>
            <a:xfrm>
              <a:off x="1125" y="2205"/>
              <a:ext cx="9524" cy="850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2400" baseline="0" u="none">
                  <a:solidFill>
                    <a:srgbClr val="5C3F2F"/>
                  </a:solidFill>
                  <a:latin typeface="微软雅黑"/>
                  <a:ea typeface="微软雅黑"/>
                </a:rPr>
                <a:t>结束语</a:t>
              </a:r>
              <a:endParaRPr lang="en-US" sz="1100"/>
            </a:p>
          </p:txBody>
        </p:sp>
      </p:grpSp>
      <p:pic>
        <p:nvPicPr>
          <p:cNvPr name="image.jpg" id="10"/>
          <p:cNvPicPr>
            <a:picLocks noChangeAspect="true"/>
          </p:cNvPicPr>
          <p:nvPr/>
        </p:nvPicPr>
        <p:blipFill>
          <a:blip r:embed="rId2"/>
          <a:srcRect/>
          <a:stretch>
            <a:fillRect t="0" l="0" b="0" r="0"/>
          </a:stretch>
        </p:blipFill>
        <p:spPr>
          <a:xfrm>
            <a:off x="8195945" y="1435100"/>
            <a:ext cx="3996055" cy="4244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欢迎来到汉语世界！</a:t>
            </a:r>
            <a:endParaRPr lang="en-US" sz="1100"/>
          </a:p>
        </p:txBody>
      </p:sp>
      <p:sp>
        <p:nvSpPr>
          <p:cNvPr name="Freeform 3" id="3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ED595D"/>
          </a:solidFill>
        </p:spPr>
      </p:sp>
      <p:grpSp>
        <p:nvGrpSpPr>
          <p:cNvPr name="Group 4" id="4"/>
          <p:cNvGrpSpPr/>
          <p:nvPr/>
        </p:nvGrpSpPr>
        <p:grpSpPr>
          <a:xfrm>
            <a:off x="685165" y="1434816"/>
            <a:ext cx="6076950" cy="4937125"/>
            <a:chOff x="1079" y="2205"/>
            <a:chExt cx="9570" cy="7775"/>
          </a:xfrm>
        </p:grpSpPr>
        <p:grpSp>
          <p:nvGrpSpPr>
            <p:cNvPr name="Group 5" id="5"/>
            <p:cNvGrpSpPr/>
            <p:nvPr/>
          </p:nvGrpSpPr>
          <p:grpSpPr>
            <a:xfrm>
              <a:off x="1079" y="6223"/>
              <a:ext cx="9524" cy="3757"/>
              <a:chOff x="1079" y="6223"/>
              <a:chExt cx="9524" cy="3757"/>
            </a:xfrm>
          </p:grpSpPr>
          <p:sp>
            <p:nvSpPr>
              <p:cNvPr name="TextBox 6" id="6"/>
              <p:cNvSpPr txBox="true"/>
              <p:nvPr/>
            </p:nvSpPr>
            <p:spPr>
              <a:xfrm>
                <a:off x="1079" y="7145"/>
                <a:ext cx="9524" cy="2835"/>
              </a:xfrm>
              <a:prstGeom prst="rect">
                <a:avLst/>
              </a:prstGeom>
            </p:spPr>
            <p:txBody>
              <a:bodyPr anchor="t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1800" baseline="0" u="none">
                    <a:solidFill>
                      <a:schemeClr val="tx1"/>
                    </a:solidFill>
                    <a:latin typeface="微软雅黑"/>
                    <a:ea typeface="微软雅黑"/>
                  </a:rPr>
                  <a:t>图片中一只熊猫在草地上跳跃，象征着学习的活力。</a:t>
                </a:r>
                <a:endParaRPr lang="en-US" sz="1100"/>
              </a:p>
            </p:txBody>
          </p:sp>
          <p:sp>
            <p:nvSpPr>
              <p:cNvPr name="TextBox 7" id="7"/>
              <p:cNvSpPr txBox="true"/>
              <p:nvPr/>
            </p:nvSpPr>
            <p:spPr>
              <a:xfrm>
                <a:off x="1079" y="6223"/>
                <a:ext cx="9524" cy="850"/>
              </a:xfrm>
              <a:prstGeom prst="rect">
                <a:avLst/>
              </a:prstGeom>
              <a:noFill/>
            </p:spPr>
            <p:txBody>
              <a:bodyPr anchor="ctr" rtlCol="false" vert="horz" wrap="square" tIns="46990" lIns="90170" bIns="46990" rIns="90170">
                <a:normAutofit/>
              </a:bodyPr>
              <a:lstStyle/>
              <a:p>
                <a:pPr algn="l" fontAlgn="auto" indent="0" marL="0">
                  <a:lnSpc>
                    <a:spcPct val="100000"/>
                  </a:lnSpc>
                  <a:defRPr/>
                </a:pPr>
                <a:r>
                  <a:rPr lang="en-US" b="false" i="false" sz="2400" baseline="0" u="none">
                    <a:solidFill>
                      <a:srgbClr val="5C3F2F"/>
                    </a:solidFill>
                    <a:latin typeface="微软雅黑"/>
                    <a:ea typeface="微软雅黑"/>
                  </a:rPr>
                  <a:t>熊猫跳跃图</a:t>
                </a:r>
                <a:endParaRPr lang="en-US" sz="1100"/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>
              <a:off x="1125" y="3180"/>
              <a:ext cx="9524" cy="2835"/>
            </a:xfrm>
            <a:prstGeom prst="rect">
              <a:avLst/>
            </a:prstGeom>
          </p:spPr>
          <p:txBody>
            <a:bodyPr anchor="t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1800" baseline="0" u="none">
                  <a:solidFill>
                    <a:schemeClr val="tx1"/>
                  </a:solidFill>
                  <a:latin typeface="微软雅黑"/>
                  <a:ea typeface="微软雅黑"/>
                </a:rPr>
                <a:t>同学们，欢迎来到奇妙的汉语世界！让我们一起探索汉语的奥秘。</a:t>
              </a:r>
              <a:endParaRPr lang="en-US" sz="1100"/>
            </a:p>
          </p:txBody>
        </p:sp>
        <p:sp>
          <p:nvSpPr>
            <p:cNvPr name="TextBox 9" id="9"/>
            <p:cNvSpPr txBox="true"/>
            <p:nvPr/>
          </p:nvSpPr>
          <p:spPr>
            <a:xfrm>
              <a:off x="1125" y="2205"/>
              <a:ext cx="9524" cy="850"/>
            </a:xfrm>
            <a:prstGeom prst="rect">
              <a:avLst/>
            </a:prstGeom>
            <a:noFill/>
          </p:spPr>
          <p:txBody>
            <a:bodyPr anchor="ctr" rtlCol="false" vert="horz" wrap="square" tIns="46990" lIns="90170" bIns="46990" rIns="90170">
              <a:normAutofit/>
            </a:bodyPr>
            <a:lstStyle/>
            <a:p>
              <a:pPr algn="l" fontAlgn="auto" indent="0" marL="0">
                <a:lnSpc>
                  <a:spcPct val="100000"/>
                </a:lnSpc>
                <a:defRPr/>
              </a:pPr>
              <a:r>
                <a:rPr lang="en-US" b="false" i="false" sz="2400" baseline="0" u="none">
                  <a:solidFill>
                    <a:srgbClr val="5C3F2F"/>
                  </a:solidFill>
                  <a:latin typeface="微软雅黑"/>
                  <a:ea typeface="微软雅黑"/>
                </a:rPr>
                <a:t>欢迎语</a:t>
              </a:r>
              <a:endParaRPr lang="en-US" sz="1100"/>
            </a:p>
          </p:txBody>
        </p:sp>
      </p:grpSp>
      <p:pic>
        <p:nvPicPr>
          <p:cNvPr name="image.jpg" id="10"/>
          <p:cNvPicPr>
            <a:picLocks noChangeAspect="true"/>
          </p:cNvPicPr>
          <p:nvPr/>
        </p:nvPicPr>
        <p:blipFill>
          <a:blip r:embed="rId2"/>
          <a:srcRect/>
          <a:stretch>
            <a:fillRect t="0" l="0" b="0" r="0"/>
          </a:stretch>
        </p:blipFill>
        <p:spPr>
          <a:xfrm>
            <a:off x="8195945" y="1435100"/>
            <a:ext cx="3996055" cy="4244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3362960" y="2776220"/>
            <a:ext cx="5234940" cy="201993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noAutofit/>
          </a:bodyPr>
          <a:lstStyle/>
          <a:p>
            <a:pPr algn="l" marL="0">
              <a:defRPr/>
            </a:pP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xiè xi</a:t>
            </a:r>
            <a:r>
              <a:rPr lang="en-US" b="true" i="false" sz="4000" baseline="0" u="none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e</a:t>
            </a: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 ！</a:t>
            </a: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zài jiàn ！</a:t>
            </a: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endParaRPr lang="en-US" sz="1100"/>
          </a:p>
          <a:p>
            <a:pPr algn="l" marL="0"/>
            <a:r>
              <a:rPr lang="en-US" b="true" i="false" sz="4000" baseline="0" u="none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谢  谢  ！</a:t>
            </a:r>
            <a:r>
              <a:rPr lang="en-US" b="true" i="false" sz="4000" baseline="0" u="none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r>
              <a:rPr lang="zh-CN" b="true" i="false" sz="4000" baseline="0" u="none" altLang="en-US">
                <a:solidFill>
                  <a:schemeClr val="bg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再  见   ！</a:t>
            </a:r>
            <a:r>
              <a:rPr lang="zh-CN" b="false" i="false" sz="6000" baseline="0" u="none" altLang="en-US">
                <a:solidFill>
                  <a:schemeClr val="accent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胡晓波骚包体"/>
                <a:ea typeface="胡晓波骚包体"/>
              </a:rPr>
              <a:t> </a:t>
            </a:r>
          </a:p>
          <a:p>
            <a:pPr algn="l" marL="0"/>
            <a:r>
              <a:rPr lang="zh-CN" b="false" i="false" sz="6000" baseline="0" u="none" altLang="en-US">
                <a:solidFill>
                  <a:schemeClr val="accent1"/>
                </a:solidFill>
                <a:effectLst>
                  <a:outerShdw algn="ctr" blurRad="38100" dir="5400000" dist="25400" rotWithShape="false">
                    <a:srgbClr val="6E747A">
                      <a:alpha val="43000"/>
                    </a:srgbClr>
                  </a:outerShdw>
                </a:effectLst>
                <a:latin typeface="胡晓波骚包体"/>
                <a:ea typeface="胡晓波骚包体"/>
              </a:rPr>
              <a:t> </a:t>
            </a:r>
          </a:p>
          <a:p>
            <a:pPr algn="l" marL="0"/>
          </a:p>
        </p:txBody>
      </p:sp>
      <p:pic>
        <p:nvPicPr>
          <p:cNvPr name="image34.png" id="3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 flipV="true">
            <a:off x="0" y="0"/>
            <a:ext cx="12192000" cy="220980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20394075">
            <a:off x="11692244" y="532111"/>
            <a:ext cx="999511" cy="999511"/>
          </a:xfrm>
          <a:prstGeom prst="ellipse">
            <a:avLst/>
          </a:prstGeom>
          <a:pattFill prst="ltDnDiag">
            <a:fgClr>
              <a:srgbClr val="F6C735"/>
            </a:fgClr>
            <a:bgClr>
              <a:schemeClr val="bg1"/>
            </a:bgClr>
          </a:patt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5" id="5"/>
          <p:cNvSpPr/>
          <p:nvPr/>
        </p:nvSpPr>
        <p:spPr>
          <a:xfrm rot="20394075">
            <a:off x="11306149" y="2155188"/>
            <a:ext cx="489588" cy="489588"/>
          </a:xfrm>
          <a:prstGeom prst="ellipse">
            <a:avLst/>
          </a:prstGeom>
          <a:pattFill prst="pct10">
            <a:fgClr>
              <a:srgbClr val="F6C735"/>
            </a:fgClr>
            <a:bgClr>
              <a:schemeClr val="bg1"/>
            </a:bgClr>
          </a:patt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6" id="6"/>
          <p:cNvSpPr/>
          <p:nvPr/>
        </p:nvSpPr>
        <p:spPr>
          <a:xfrm rot="20394075">
            <a:off x="-436422" y="1079950"/>
            <a:ext cx="881418" cy="881418"/>
          </a:xfrm>
          <a:prstGeom prst="ellipse">
            <a:avLst/>
          </a:prstGeom>
          <a:pattFill prst="pct10">
            <a:fgClr>
              <a:srgbClr val="F6C735"/>
            </a:fgClr>
            <a:bgClr>
              <a:schemeClr val="bg1"/>
            </a:bgClr>
          </a:patt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sp>
        <p:nvSpPr>
          <p:cNvPr name="AutoShape 7" id="7"/>
          <p:cNvSpPr/>
          <p:nvPr/>
        </p:nvSpPr>
        <p:spPr>
          <a:xfrm rot="20394075">
            <a:off x="601294" y="3787394"/>
            <a:ext cx="371488" cy="371488"/>
          </a:xfrm>
          <a:prstGeom prst="ellipse">
            <a:avLst/>
          </a:prstGeom>
          <a:pattFill prst="pct10">
            <a:fgClr>
              <a:srgbClr val="F6C735"/>
            </a:fgClr>
            <a:bgClr>
              <a:schemeClr val="bg1"/>
            </a:bgClr>
          </a:pattFill>
          <a:ln>
            <a:noFill/>
          </a:ln>
        </p:spPr>
        <p:txBody>
          <a:bodyPr vert="horz" anchor="ctr" tIns="45720" lIns="91440" bIns="45720" rIns="91440"/>
          <a:p>
            <a:pPr algn="ctr" marL="0"/>
          </a:p>
        </p:txBody>
      </p:sp>
      <p:pic>
        <p:nvPicPr>
          <p:cNvPr name="image35.png" id="8"/>
          <p:cNvPicPr>
            <a:picLocks noChangeAspect="true"/>
          </p:cNvPicPr>
          <p:nvPr/>
        </p:nvPicPr>
        <p:blipFill>
          <a:blip r:embed="rId3"/>
          <a:stretch>
            <a:fillRect t="0" l="0" b="0" r="0"/>
          </a:stretch>
        </p:blipFill>
        <p:spPr>
          <a:xfrm>
            <a:off x="503015" y="683888"/>
            <a:ext cx="2092368" cy="2092368"/>
          </a:xfrm>
          <a:prstGeom prst="rect">
            <a:avLst/>
          </a:prstGeom>
        </p:spPr>
      </p:pic>
    </p:spTree>
  </p:cSld>
  <p:clrMapOvr>
    <a:masterClrMapping/>
  </p:clrMapOvr>
  <p:transition spd="slow" advTm="5850"/>
  <p:timing>
    <p:tnLst>
      <p:par>
        <p:cTn id="1" dur="indefinite" repeatCount="1000" spd="100%" accel="0%" decel="0%" restart="never" nodeType="tmRoot">
          <p:childTnLst>
            <p:seq concurrent="true" nextAc="seek">
              <p:cTn id="2" dur="indefinite" repeatCount="1000" spd="100%" accel="0%" decel="0%" nodeType="mainSeq">
                <p:childTnLst>
                  <p:par>
                    <p:cTn id="3" repeatCount="1000" spd="100%" accel="0%" decel="0%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repeatCount="1000" spd="100%" accel="0%" decel="0%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repeatCount="1000" spd="100%" accel="0%" decel="0%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.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id="7" dur="1000" repeatCount="1000" spd="100%" accel="0%" decel="0%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spd="100%" accel="0%" decel="0%" autoRev="tru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9283 L -3.33333E-6 0.00024 " pathEditMode="relative" rAng="0" ptsTypes="AA">
                                      <p:cBhvr>
                                        <p:cTn id="11" dur="2000" repeatCount="1000" spd="100%" accel="0%" decel="0%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repeatCount="1000" spd="100%" accel="0%" decel="0%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4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repeatCount="1000" spd="100%" accel="0%" decel="0%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1+#ppt_h/2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repeatCount="1000" spd="100%" accel="0%" decel="0%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1000" spd="100%" accel="0%" decel="0%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7" dur="500" repeatCount="1000" spd="100%" accel="0%" decel="0%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repeatCount="1000" spd="100%" accel="0%" decel="0%" autoRev="true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grpId="1" spid="2"/>
    </p:bldLst>
  </p:timing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课堂准备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6595" y="2295525"/>
            <a:ext cx="5102225" cy="36125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5875">
            <a:solidFill>
              <a:srgbClr val="5C3F2F"/>
            </a:solidFill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l" marL="0"/>
          </a:p>
        </p:txBody>
      </p:sp>
      <p:sp>
        <p:nvSpPr>
          <p:cNvPr name="AutoShape 3" id="3"/>
          <p:cNvSpPr/>
          <p:nvPr/>
        </p:nvSpPr>
        <p:spPr>
          <a:xfrm>
            <a:off x="961390" y="1760855"/>
            <a:ext cx="793750" cy="77787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>
              <a:spcBef>
                <a:spcPct val="0"/>
              </a:spcBef>
              <a:spcAft>
                <a:spcPct val="0"/>
              </a:spcAft>
            </a:pPr>
            <a:r>
              <a:rPr lang="en-US" b="true" i="false" sz="2400" baseline="0" u="none">
                <a:solidFill>
                  <a:schemeClr val="lt1"/>
                </a:solidFill>
                <a:latin typeface="等线"/>
                <a:ea typeface="等线"/>
              </a:rPr>
              <a:t>01</a:t>
            </a:r>
          </a:p>
        </p:txBody>
      </p:sp>
      <p:cxnSp>
        <p:nvCxnSpPr>
          <p:cNvPr name="Connector 4" id="4"/>
          <p:cNvCxnSpPr/>
          <p:nvPr/>
        </p:nvCxnSpPr>
        <p:spPr>
          <a:xfrm flipV="true">
            <a:off x="916305" y="3330575"/>
            <a:ext cx="4662805" cy="0"/>
          </a:xfrm>
          <a:prstGeom prst="line">
            <a:avLst/>
          </a:prstGeom>
          <a:ln w="22225">
            <a:solidFill>
              <a:srgbClr val="5C3F2F">
                <a:alpha val="50000"/>
              </a:srgbClr>
            </a:solidFill>
          </a:ln>
        </p:spPr>
      </p:cxnSp>
      <p:sp>
        <p:nvSpPr>
          <p:cNvPr name="AutoShape 5" id="5"/>
          <p:cNvSpPr/>
          <p:nvPr/>
        </p:nvSpPr>
        <p:spPr>
          <a:xfrm>
            <a:off x="6393815" y="2295525"/>
            <a:ext cx="5102225" cy="36125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5875">
            <a:solidFill>
              <a:srgbClr val="5C3F2F"/>
            </a:solidFill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l" marL="0"/>
          </a:p>
        </p:txBody>
      </p:sp>
      <p:sp>
        <p:nvSpPr>
          <p:cNvPr name="AutoShape 6" id="6"/>
          <p:cNvSpPr/>
          <p:nvPr/>
        </p:nvSpPr>
        <p:spPr>
          <a:xfrm>
            <a:off x="6657975" y="1760855"/>
            <a:ext cx="793750" cy="77787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  <a:effectLst/>
        </p:spPr>
        <p:txBody>
          <a:bodyPr vert="horz" anchor="ctr" wrap="square" tIns="46990" lIns="90170" bIns="46990" rIns="90170">
            <a:normAutofit/>
          </a:bodyPr>
          <a:p>
            <a:pPr algn="ctr" marL="0">
              <a:spcBef>
                <a:spcPct val="0"/>
              </a:spcBef>
              <a:spcAft>
                <a:spcPct val="0"/>
              </a:spcAft>
            </a:pPr>
            <a:r>
              <a:rPr lang="en-US" b="true" i="false" sz="2400" baseline="0" u="none">
                <a:solidFill>
                  <a:schemeClr val="lt1"/>
                </a:solidFill>
                <a:latin typeface="等线"/>
                <a:ea typeface="等线"/>
              </a:rPr>
              <a:t>02</a:t>
            </a:r>
          </a:p>
        </p:txBody>
      </p:sp>
      <p:cxnSp>
        <p:nvCxnSpPr>
          <p:cNvPr name="Connector 7" id="7"/>
          <p:cNvCxnSpPr/>
          <p:nvPr/>
        </p:nvCxnSpPr>
        <p:spPr>
          <a:xfrm flipV="true">
            <a:off x="6614160" y="3336290"/>
            <a:ext cx="4662170" cy="0"/>
          </a:xfrm>
          <a:prstGeom prst="line">
            <a:avLst/>
          </a:prstGeom>
          <a:ln w="22225">
            <a:solidFill>
              <a:srgbClr val="5C3F2F">
                <a:alpha val="50000"/>
              </a:srgbClr>
            </a:solidFill>
          </a:ln>
        </p:spPr>
      </p:cxnSp>
      <p:sp>
        <p:nvSpPr>
          <p:cNvPr name="TextBox 8" id="8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思源黑体 Normal"/>
                <a:ea typeface="思源黑体 Normal"/>
              </a:rPr>
              <a:t>师生问好</a:t>
            </a:r>
            <a:endParaRPr lang="en-US" sz="1100"/>
          </a:p>
        </p:txBody>
      </p:sp>
      <p:sp>
        <p:nvSpPr>
          <p:cNvPr name="Freeform 9" id="9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  <p:sp>
        <p:nvSpPr>
          <p:cNvPr name="TextBox 10" id="10"/>
          <p:cNvSpPr txBox="true"/>
          <p:nvPr/>
        </p:nvSpPr>
        <p:spPr>
          <a:xfrm>
            <a:off x="961390" y="2796540"/>
            <a:ext cx="4535805" cy="540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师生互动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916305" y="3431540"/>
            <a:ext cx="4580255" cy="220853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同学们好！见到你们真开心！今天天气怎么样？你吃午饭了吗？</a:t>
            </a:r>
            <a:endParaRPr lang="en-US" sz="1100"/>
          </a:p>
          <a:p>
            <a:pPr fontAlgn="auto" algn="r" indent="0" marL="0">
              <a:lnSpc>
                <a:spcPct val="150000"/>
              </a:lnSpc>
            </a:pPr>
          </a:p>
          <a:p>
            <a:pPr fontAlgn="auto" algn="r" indent="0" marL="0">
              <a:lnSpc>
                <a:spcPct val="1500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>
            <a:off x="6657975" y="3390900"/>
            <a:ext cx="4536000" cy="21600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让我们一起开始今天的中文学习之旅吧！</a:t>
            </a:r>
            <a:endParaRPr lang="en-US" sz="1100"/>
          </a:p>
          <a:p>
            <a:pPr fontAlgn="auto" algn="r" indent="0" marL="0">
              <a:lnSpc>
                <a:spcPct val="150000"/>
              </a:lnSpc>
            </a:pPr>
          </a:p>
          <a:p>
            <a:pPr fontAlgn="auto" algn="r" indent="0" marL="0">
              <a:lnSpc>
                <a:spcPct val="1500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>
            <a:off x="6657975" y="2796540"/>
            <a:ext cx="4535805" cy="540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学习之旅</a:t>
            </a:r>
            <a:endParaRPr lang="en-US" sz="1100"/>
          </a:p>
        </p:txBody>
      </p:sp>
    </p:spTree>
  </p:cSld>
  <p:clrMapOvr>
    <a:masterClrMapping/>
  </p:clrMapOvr>
  <p:transition spd="fast" advClick="false"/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10800000">
            <a:off x="2148695" y="1338360"/>
            <a:ext cx="9000000" cy="2304000"/>
          </a:xfrm>
          <a:prstGeom prst="rect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txBody>
          <a:bodyPr anchor="ctr" rtlCol="false" vert="horz" tIns="50800" lIns="50800" bIns="50800" rIns="50800">
            <a:normAutofit/>
          </a:bodyPr>
          <a:lstStyle/>
          <a:p>
            <a:pPr algn="ctr" indent="0" marL="0">
              <a:lnSpc>
                <a:spcPts val="2725"/>
              </a:lnSpc>
              <a:spcBef>
                <a:spcPct val="0"/>
              </a:spcBef>
              <a:defRPr/>
            </a:pP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 rot="-10800000">
            <a:off x="2148695" y="4026950"/>
            <a:ext cx="9000000" cy="2304000"/>
          </a:xfrm>
          <a:prstGeom prst="rect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txBody>
          <a:bodyPr anchor="ctr" rtlCol="false" vert="horz" tIns="50800" lIns="50800" bIns="50800" rIns="50800">
            <a:normAutofit/>
          </a:bodyPr>
          <a:lstStyle/>
          <a:p>
            <a:pPr algn="ctr" indent="0" marL="0">
              <a:lnSpc>
                <a:spcPts val="2725"/>
              </a:lnSpc>
              <a:spcBef>
                <a:spcPct val="0"/>
              </a:spcBef>
              <a:defRPr/>
            </a:pPr>
            <a:endParaRPr lang="en-US" sz="1100"/>
          </a:p>
        </p:txBody>
      </p:sp>
      <p:grpSp>
        <p:nvGrpSpPr>
          <p:cNvPr name="Group 4" id="4"/>
          <p:cNvGrpSpPr/>
          <p:nvPr/>
        </p:nvGrpSpPr>
        <p:grpSpPr>
          <a:xfrm>
            <a:off x="928370" y="4625865"/>
            <a:ext cx="1106170" cy="1106170"/>
            <a:chOff x="892" y="7111"/>
            <a:chExt cx="1742" cy="1742"/>
          </a:xfrm>
          <a:solidFill>
            <a:srgbClr val="FFC000"/>
          </a:solidFill>
        </p:grpSpPr>
        <p:sp>
          <p:nvSpPr>
            <p:cNvPr name="Freeform 5" id="5"/>
            <p:cNvSpPr/>
            <p:nvPr/>
          </p:nvSpPr>
          <p:spPr>
            <a:xfrm>
              <a:off x="892" y="7111"/>
              <a:ext cx="1742" cy="1742"/>
            </a:xfrm>
            <a:custGeom>
              <a:avLst/>
              <a:gdLst/>
              <a:ahLst/>
              <a:cxnLst/>
              <a:rect r="r" b="b" t="t" l="l"/>
              <a:pathLst>
                <a:path w="812800" h="812800" stroke="true" fill="norm" extrusionOk="true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83" y="7408"/>
              <a:ext cx="1361" cy="1148"/>
            </a:xfrm>
            <a:prstGeom prst="rect">
              <a:avLst/>
            </a:prstGeom>
            <a:grpFill/>
            <a:ln>
              <a:noFill/>
            </a:ln>
          </p:spPr>
          <p:txBody>
            <a:bodyPr anchor="ctr" rtlCol="false" vert="horz" anchorCtr="true" tIns="0" lIns="0" bIns="0" rIns="0">
              <a:normAutofit/>
            </a:bodyPr>
            <a:lstStyle/>
            <a:p>
              <a:pPr algn="ctr" fontAlgn="auto" indent="0" marL="0">
                <a:lnSpc>
                  <a:spcPct val="100000"/>
                </a:lnSpc>
                <a:defRPr/>
              </a:pPr>
              <a:r>
                <a:rPr lang="en-US" b="false" i="false" sz="2800" baseline="0" u="none">
                  <a:solidFill>
                    <a:srgbClr val="FFFFFF"/>
                  </a:solidFill>
                  <a:latin typeface="微软雅黑"/>
                  <a:ea typeface="微软雅黑"/>
                </a:rPr>
                <a:t>02</a:t>
              </a:r>
              <a:endParaRPr lang="en-US" sz="1100"/>
            </a:p>
          </p:txBody>
        </p:sp>
      </p:grpSp>
      <p:sp>
        <p:nvSpPr>
          <p:cNvPr name="TextBox 7" id="7"/>
          <p:cNvSpPr txBox="true"/>
          <p:nvPr/>
        </p:nvSpPr>
        <p:spPr>
          <a:xfrm>
            <a:off x="2328545" y="4815205"/>
            <a:ext cx="8639810" cy="136779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有没有遇到什么困难？现在我们一起来检查！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2328545" y="4227195"/>
            <a:ext cx="8639810" cy="539750"/>
          </a:xfrm>
          <a:prstGeom prst="rect">
            <a:avLst/>
          </a:prstGeom>
          <a:noFill/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问题答疑</a:t>
            </a:r>
            <a:endParaRPr lang="en-US" sz="1100"/>
          </a:p>
        </p:txBody>
      </p:sp>
      <p:sp>
        <p:nvSpPr>
          <p:cNvPr name="TextBox 9" id="9"/>
          <p:cNvSpPr txBox="true"/>
          <p:nvPr/>
        </p:nvSpPr>
        <p:spPr>
          <a:xfrm>
            <a:off x="2328545" y="2108200"/>
            <a:ext cx="8639810" cy="136779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rgbClr val="262626"/>
                </a:solidFill>
                <a:latin typeface="微软雅黑"/>
                <a:ea typeface="微软雅黑"/>
              </a:rPr>
              <a:t>上节课我们学习了什么？还记得吗？老师布置的作业大家都完成了吗？</a:t>
            </a:r>
            <a:endParaRPr lang="en-US" sz="1100"/>
          </a:p>
        </p:txBody>
      </p:sp>
      <p:grpSp>
        <p:nvGrpSpPr>
          <p:cNvPr name="Group 10" id="10"/>
          <p:cNvGrpSpPr/>
          <p:nvPr/>
        </p:nvGrpSpPr>
        <p:grpSpPr>
          <a:xfrm>
            <a:off x="928370" y="1937275"/>
            <a:ext cx="1106170" cy="1106170"/>
            <a:chOff x="1237" y="3051"/>
            <a:chExt cx="1742" cy="1742"/>
          </a:xfrm>
        </p:grpSpPr>
        <p:sp>
          <p:nvSpPr>
            <p:cNvPr name="Freeform 11" id="11"/>
            <p:cNvSpPr/>
            <p:nvPr/>
          </p:nvSpPr>
          <p:spPr>
            <a:xfrm>
              <a:off x="1237" y="3051"/>
              <a:ext cx="1742" cy="1742"/>
            </a:xfrm>
            <a:custGeom>
              <a:avLst/>
              <a:gdLst/>
              <a:ahLst/>
              <a:cxnLst/>
              <a:rect r="r" b="b" t="t" l="l"/>
              <a:pathLst>
                <a:path w="812800" h="812800" stroke="true" fill="norm" extrusionOk="true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428" y="3348"/>
              <a:ext cx="1361" cy="1148"/>
            </a:xfrm>
            <a:prstGeom prst="rect">
              <a:avLst/>
            </a:prstGeom>
            <a:noFill/>
            <a:ln>
              <a:noFill/>
            </a:ln>
          </p:spPr>
          <p:txBody>
            <a:bodyPr anchor="ctr" rtlCol="false" vert="horz" anchorCtr="true" tIns="0" lIns="0" bIns="0" rIns="0">
              <a:normAutofit/>
            </a:bodyPr>
            <a:lstStyle/>
            <a:p>
              <a:pPr algn="ctr" fontAlgn="auto" indent="0" marL="0">
                <a:lnSpc>
                  <a:spcPct val="100000"/>
                </a:lnSpc>
                <a:defRPr/>
              </a:pPr>
              <a:r>
                <a:rPr lang="en-US" b="false" i="false" sz="2800" baseline="0" u="none">
                  <a:solidFill>
                    <a:srgbClr val="FFFFFF"/>
                  </a:solidFill>
                  <a:latin typeface="微软雅黑"/>
                  <a:ea typeface="微软雅黑"/>
                </a:rPr>
                <a:t>01</a:t>
              </a:r>
              <a:endParaRPr lang="en-US" sz="1100"/>
            </a:p>
          </p:txBody>
        </p:sp>
      </p:grpSp>
      <p:sp>
        <p:nvSpPr>
          <p:cNvPr name="TextBox 13" id="13"/>
          <p:cNvSpPr txBox="true"/>
          <p:nvPr/>
        </p:nvSpPr>
        <p:spPr>
          <a:xfrm>
            <a:off x="2328545" y="1536700"/>
            <a:ext cx="8639810" cy="539750"/>
          </a:xfrm>
          <a:prstGeom prst="rect">
            <a:avLst/>
          </a:prstGeom>
          <a:noFill/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1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作业检查</a:t>
            </a:r>
            <a:endParaRPr lang="en-US" sz="1100"/>
          </a:p>
        </p:txBody>
      </p:sp>
      <p:sp>
        <p:nvSpPr>
          <p:cNvPr name="TextBox 14" id="14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rgbClr val="5C3F2F"/>
                </a:solidFill>
                <a:latin typeface="微软雅黑"/>
                <a:ea typeface="微软雅黑"/>
              </a:rPr>
              <a:t>复习旧知</a:t>
            </a:r>
            <a:endParaRPr lang="en-US" sz="1100"/>
          </a:p>
        </p:txBody>
      </p:sp>
      <p:sp>
        <p:nvSpPr>
          <p:cNvPr name="Freeform 15" id="15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5C3F2F"/>
          </a:solidFill>
        </p:spPr>
      </p:sp>
    </p:spTree>
  </p:cSld>
  <p:clrMapOvr>
    <a:masterClrMapping/>
  </p:clrMapOvr>
  <p:transition spd="fast" advClick="false"/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4550410" y="2604770"/>
            <a:ext cx="3577590" cy="706755"/>
          </a:xfrm>
          <a:prstGeom prst="rect">
            <a:avLst/>
          </a:prstGeom>
          <a:noFill/>
        </p:spPr>
        <p:txBody>
          <a:bodyPr anchor="t" rtlCol="false" vert="horz" wrap="square" tIns="45720" lIns="91440" bIns="45720" rIns="91440">
            <a:spAutoFit/>
          </a:bodyPr>
          <a:lstStyle/>
          <a:p>
            <a:pPr algn="ctr" marL="0">
              <a:defRPr/>
            </a:pPr>
            <a:r>
              <a:rPr lang="en-US" b="true" i="false" sz="4000" spc="300" baseline="0" u="none">
                <a:ln/>
                <a:solidFill>
                  <a:schemeClr val="tx1"/>
                </a:solidFill>
                <a:effectLst/>
                <a:latin typeface="微软雅黑"/>
                <a:ea typeface="微软雅黑"/>
              </a:rPr>
              <a:t>认识一声</a:t>
            </a:r>
            <a:endParaRPr lang="en-US" sz="1100"/>
          </a:p>
        </p:txBody>
      </p:sp>
    </p:spTree>
  </p:cSld>
  <p:clrMapOvr>
    <a:masterClrMapping/>
  </p:clrMapOvr>
  <p:transition spd="slow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63829" y="1315497"/>
            <a:ext cx="230516" cy="230516"/>
          </a:xfrm>
          <a:prstGeom prst="ellipse">
            <a:avLst/>
          </a:prstGeom>
          <a:solidFill>
            <a:srgbClr val="5C3F2F"/>
          </a:solidFill>
        </p:spPr>
      </p:sp>
      <p:sp>
        <p:nvSpPr>
          <p:cNvPr name="AutoShape 3" id="3"/>
          <p:cNvSpPr/>
          <p:nvPr/>
        </p:nvSpPr>
        <p:spPr>
          <a:xfrm>
            <a:off x="763829" y="3191287"/>
            <a:ext cx="230516" cy="230516"/>
          </a:xfrm>
          <a:prstGeom prst="ellipse">
            <a:avLst/>
          </a:prstGeom>
          <a:solidFill>
            <a:srgbClr val="5C3F2F"/>
          </a:solidFill>
        </p:spPr>
      </p:sp>
      <p:sp>
        <p:nvSpPr>
          <p:cNvPr name="AutoShape 4" id="4"/>
          <p:cNvSpPr/>
          <p:nvPr/>
        </p:nvSpPr>
        <p:spPr>
          <a:xfrm>
            <a:off x="763829" y="5134387"/>
            <a:ext cx="230516" cy="230516"/>
          </a:xfrm>
          <a:prstGeom prst="ellipse">
            <a:avLst/>
          </a:prstGeom>
          <a:solidFill>
            <a:srgbClr val="5C3F2F"/>
          </a:solidFill>
        </p:spPr>
      </p:sp>
      <p:sp>
        <p:nvSpPr>
          <p:cNvPr name="TextBox 5" id="5"/>
          <p:cNvSpPr txBox="true"/>
          <p:nvPr/>
        </p:nvSpPr>
        <p:spPr>
          <a:xfrm>
            <a:off x="1065530" y="3100070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认识一声</a:t>
            </a:r>
            <a:endParaRPr lang="en-US" sz="1100"/>
          </a:p>
        </p:txBody>
      </p:sp>
      <p:sp>
        <p:nvSpPr>
          <p:cNvPr name="TextBox 6" id="6"/>
          <p:cNvSpPr txBox="true"/>
          <p:nvPr/>
        </p:nvSpPr>
        <p:spPr>
          <a:xfrm>
            <a:off x="1065530" y="503364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一声特点</a:t>
            </a:r>
            <a:endParaRPr lang="en-US" sz="1100"/>
          </a:p>
        </p:txBody>
      </p:sp>
      <p:sp>
        <p:nvSpPr>
          <p:cNvPr name="TextBox 7" id="7"/>
          <p:cNvSpPr txBox="true"/>
          <p:nvPr/>
        </p:nvSpPr>
        <p:spPr>
          <a:xfrm>
            <a:off x="1065530" y="1214755"/>
            <a:ext cx="5760000" cy="43200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2400" baseline="0" u="none">
                <a:solidFill>
                  <a:srgbClr val="5C3F2F"/>
                </a:solidFill>
                <a:latin typeface="微软雅黑"/>
                <a:ea typeface="微软雅黑"/>
              </a:rPr>
              <a:t>声调介绍</a:t>
            </a: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>
            <a:off x="1065530" y="168656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你知道吗？汉语拼音有四个声调，就像唱歌一样，有高有低。</a:t>
            </a:r>
            <a:endParaRPr lang="en-US" sz="1100"/>
          </a:p>
        </p:txBody>
      </p:sp>
      <p:sp>
        <p:nvSpPr>
          <p:cNvPr name="Freeform 9" id="9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r="r" b="b" t="t" l="l"/>
            <a:pathLst>
              <a:path w="461590" h="406400" stroke="true" fill="norm" extrusionOk="true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FFC000"/>
          </a:solidFill>
        </p:spPr>
      </p:sp>
      <p:sp>
        <p:nvSpPr>
          <p:cNvPr name="TextBox 10" id="10"/>
          <p:cNvSpPr txBox="true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anchor="ctr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true" i="false" sz="3200" baseline="0" u="none">
                <a:ln/>
                <a:solidFill>
                  <a:schemeClr val="accent2"/>
                </a:solidFill>
                <a:latin typeface="微软雅黑"/>
                <a:ea typeface="微软雅黑"/>
              </a:rPr>
              <a:t>什么是声调？</a:t>
            </a: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>
            <a:off x="1065530" y="358648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今天，我们先来认识第一个声调——一声！</a:t>
            </a: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>
            <a:off x="1192530" y="5519420"/>
            <a:ext cx="5760000" cy="1393200"/>
          </a:xfrm>
          <a:prstGeom prst="rect">
            <a:avLst/>
          </a:prstGeom>
        </p:spPr>
        <p:txBody>
          <a:bodyPr anchor="t" rtlCol="false" vert="horz" wrap="square" tIns="46990" lIns="90170" bIns="46990" rIns="90170">
            <a:normAutofit/>
          </a:bodyPr>
          <a:lstStyle/>
          <a:p>
            <a:pPr algn="l" fontAlgn="auto" indent="0" marL="0">
              <a:lnSpc>
                <a:spcPct val="100000"/>
              </a:lnSpc>
              <a:defRPr/>
            </a:pPr>
            <a:r>
              <a:rPr lang="en-US" b="false" i="false" sz="1800" baseline="0" u="none">
                <a:solidFill>
                  <a:schemeClr val="tx1"/>
                </a:solidFill>
                <a:latin typeface="微软雅黑"/>
                <a:ea typeface="微软雅黑"/>
              </a:rPr>
              <a:t>一声是平平的调子，像一条直线，又高又平。</a:t>
            </a:r>
            <a:endParaRPr lang="en-US" sz="1100"/>
          </a:p>
        </p:txBody>
      </p:sp>
      <p:pic>
        <p:nvPicPr>
          <p:cNvPr name="image20.png" id="13"/>
          <p:cNvPicPr>
            <a:picLocks noChangeAspect="true"/>
          </p:cNvPicPr>
          <p:nvPr/>
        </p:nvPicPr>
        <p:blipFill>
          <a:blip r:embed="rId2"/>
          <a:stretch>
            <a:fillRect t="0" l="0" b="0" r="0"/>
          </a:stretch>
        </p:blipFill>
        <p:spPr>
          <a:xfrm>
            <a:off x="7355205" y="1214755"/>
            <a:ext cx="4371975" cy="4371975"/>
          </a:xfrm>
          <a:prstGeom prst="rect">
            <a:avLst/>
          </a:prstGeom>
        </p:spPr>
      </p:pic>
    </p:spTree>
  </p:cSld>
  <p:clrMapOvr>
    <a:masterClrMapping/>
  </p:clrMapOvr>
  <p:transition spd="fast" advClick="false"/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自定义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2" baseType="lpstr">
      <vt:lpstr>Arial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2025-09-25T02:47:35Z</dcterms:created>
  <cp:lastModifiedBy>user</cp:lastModifiedBy>
  <dcterms:modified xsi:type="dcterms:W3CDTF">2025-09-25T02:47:35Z</dcterms:modified>
  <cp:revision>1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pid="2" fmtid="{D5CDD505-2E9C-101B-9397-08002B2CF9AE}" name="copyright">
    <vt:lpwstr>https://docmee.cn</vt:lpwstr>
  </property>
  <property pid="3" fmtid="{D5CDD505-2E9C-101B-9397-08002B2CF9AE}" name="developer">
    <vt:lpwstr>https://github.com/veasion</vt:lpwstr>
  </property>
  <property pid="4" fmtid="{D5CDD505-2E9C-101B-9397-08002B2CF9AE}" name="AIGC">
    <vt:lpwstr>{"ContentPropagator":"文多多","Label":"1","ReservedCode1":"1758768455728","ProduceID":"wenduoduo-pptx-1758768455728","ReservedCode2":"1758768455728","PropagateID":"wenduoduo-pptx1758768455728","ContentProducer":"文多多"}</vt:lpwstr>
  </property>
</Properties>
</file>